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9" Type="http://schemas.openxmlformats.org/officeDocument/2006/relationships/image" Target="../media/image116.png"/><Relationship Id="rId10" Type="http://schemas.openxmlformats.org/officeDocument/2006/relationships/image" Target="../media/image117.png"/><Relationship Id="rId11" Type="http://schemas.openxmlformats.org/officeDocument/2006/relationships/image" Target="../media/image118.png"/><Relationship Id="rId12" Type="http://schemas.openxmlformats.org/officeDocument/2006/relationships/image" Target="../media/image119.png"/><Relationship Id="rId13" Type="http://schemas.openxmlformats.org/officeDocument/2006/relationships/image" Target="../media/image120.png"/><Relationship Id="rId14" Type="http://schemas.openxmlformats.org/officeDocument/2006/relationships/image" Target="../media/image121.png"/><Relationship Id="rId15" Type="http://schemas.openxmlformats.org/officeDocument/2006/relationships/image" Target="../media/image122.png"/><Relationship Id="rId16" Type="http://schemas.openxmlformats.org/officeDocument/2006/relationships/image" Target="../media/image12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Relationship Id="rId11" Type="http://schemas.openxmlformats.org/officeDocument/2006/relationships/image" Target="../media/image133.png"/><Relationship Id="rId12" Type="http://schemas.openxmlformats.org/officeDocument/2006/relationships/image" Target="../media/image134.png"/><Relationship Id="rId13" Type="http://schemas.openxmlformats.org/officeDocument/2006/relationships/image" Target="../media/image135.png"/><Relationship Id="rId14" Type="http://schemas.openxmlformats.org/officeDocument/2006/relationships/image" Target="../media/image136.png"/><Relationship Id="rId15" Type="http://schemas.openxmlformats.org/officeDocument/2006/relationships/image" Target="../media/image137.png"/><Relationship Id="rId16" Type="http://schemas.openxmlformats.org/officeDocument/2006/relationships/image" Target="../media/image138.png"/><Relationship Id="rId17" Type="http://schemas.openxmlformats.org/officeDocument/2006/relationships/image" Target="../media/image139.png"/><Relationship Id="rId18" Type="http://schemas.openxmlformats.org/officeDocument/2006/relationships/image" Target="../media/image140.png"/><Relationship Id="rId19" Type="http://schemas.openxmlformats.org/officeDocument/2006/relationships/image" Target="../media/image141.png"/><Relationship Id="rId20" Type="http://schemas.openxmlformats.org/officeDocument/2006/relationships/image" Target="../media/image142.png"/><Relationship Id="rId21" Type="http://schemas.openxmlformats.org/officeDocument/2006/relationships/image" Target="../media/image143.png"/><Relationship Id="rId22" Type="http://schemas.openxmlformats.org/officeDocument/2006/relationships/image" Target="../media/image144.png"/><Relationship Id="rId23" Type="http://schemas.openxmlformats.org/officeDocument/2006/relationships/image" Target="../media/image145.png"/><Relationship Id="rId24" Type="http://schemas.openxmlformats.org/officeDocument/2006/relationships/image" Target="../media/image146.png"/><Relationship Id="rId25" Type="http://schemas.openxmlformats.org/officeDocument/2006/relationships/image" Target="../media/image147.png"/><Relationship Id="rId26" Type="http://schemas.openxmlformats.org/officeDocument/2006/relationships/image" Target="../media/image148.png"/><Relationship Id="rId27" Type="http://schemas.openxmlformats.org/officeDocument/2006/relationships/image" Target="../media/image149.png"/><Relationship Id="rId28" Type="http://schemas.openxmlformats.org/officeDocument/2006/relationships/image" Target="../media/image150.png"/><Relationship Id="rId29" Type="http://schemas.openxmlformats.org/officeDocument/2006/relationships/image" Target="../media/image151.png"/><Relationship Id="rId30" Type="http://schemas.openxmlformats.org/officeDocument/2006/relationships/image" Target="../media/image152.png"/><Relationship Id="rId31" Type="http://schemas.openxmlformats.org/officeDocument/2006/relationships/image" Target="../media/image153.png"/><Relationship Id="rId32" Type="http://schemas.openxmlformats.org/officeDocument/2006/relationships/image" Target="../media/image154.png"/><Relationship Id="rId33" Type="http://schemas.openxmlformats.org/officeDocument/2006/relationships/image" Target="../media/image155.png"/><Relationship Id="rId34" Type="http://schemas.openxmlformats.org/officeDocument/2006/relationships/image" Target="../media/image156.png"/><Relationship Id="rId35" Type="http://schemas.openxmlformats.org/officeDocument/2006/relationships/image" Target="../media/image157.png"/><Relationship Id="rId36" Type="http://schemas.openxmlformats.org/officeDocument/2006/relationships/image" Target="../media/image158.png"/><Relationship Id="rId37" Type="http://schemas.openxmlformats.org/officeDocument/2006/relationships/image" Target="../media/image159.png"/><Relationship Id="rId38" Type="http://schemas.openxmlformats.org/officeDocument/2006/relationships/image" Target="../media/image16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Relationship Id="rId7" Type="http://schemas.openxmlformats.org/officeDocument/2006/relationships/image" Target="../media/image166.png"/><Relationship Id="rId8" Type="http://schemas.openxmlformats.org/officeDocument/2006/relationships/image" Target="../media/image167.png"/><Relationship Id="rId9" Type="http://schemas.openxmlformats.org/officeDocument/2006/relationships/image" Target="../media/image168.png"/><Relationship Id="rId10" Type="http://schemas.openxmlformats.org/officeDocument/2006/relationships/image" Target="../media/image169.png"/><Relationship Id="rId11" Type="http://schemas.openxmlformats.org/officeDocument/2006/relationships/image" Target="../media/image170.png"/><Relationship Id="rId12" Type="http://schemas.openxmlformats.org/officeDocument/2006/relationships/image" Target="../media/image171.png"/><Relationship Id="rId13" Type="http://schemas.openxmlformats.org/officeDocument/2006/relationships/image" Target="../media/image172.png"/><Relationship Id="rId14" Type="http://schemas.openxmlformats.org/officeDocument/2006/relationships/image" Target="../media/image173.png"/><Relationship Id="rId15" Type="http://schemas.openxmlformats.org/officeDocument/2006/relationships/image" Target="../media/image174.png"/><Relationship Id="rId16" Type="http://schemas.openxmlformats.org/officeDocument/2006/relationships/image" Target="../media/image175.png"/><Relationship Id="rId17" Type="http://schemas.openxmlformats.org/officeDocument/2006/relationships/image" Target="../media/image176.png"/><Relationship Id="rId18" Type="http://schemas.openxmlformats.org/officeDocument/2006/relationships/image" Target="../media/image177.png"/><Relationship Id="rId19" Type="http://schemas.openxmlformats.org/officeDocument/2006/relationships/image" Target="../media/image178.png"/><Relationship Id="rId20" Type="http://schemas.openxmlformats.org/officeDocument/2006/relationships/image" Target="../media/image179.png"/><Relationship Id="rId21" Type="http://schemas.openxmlformats.org/officeDocument/2006/relationships/image" Target="../media/image180.png"/><Relationship Id="rId22" Type="http://schemas.openxmlformats.org/officeDocument/2006/relationships/image" Target="../media/image181.png"/><Relationship Id="rId23" Type="http://schemas.openxmlformats.org/officeDocument/2006/relationships/image" Target="../media/image182.png"/><Relationship Id="rId24" Type="http://schemas.openxmlformats.org/officeDocument/2006/relationships/image" Target="../media/image183.png"/><Relationship Id="rId25" Type="http://schemas.openxmlformats.org/officeDocument/2006/relationships/image" Target="../media/image184.png"/><Relationship Id="rId26" Type="http://schemas.openxmlformats.org/officeDocument/2006/relationships/image" Target="../media/image185.png"/><Relationship Id="rId27" Type="http://schemas.openxmlformats.org/officeDocument/2006/relationships/image" Target="../media/image186.png"/><Relationship Id="rId28" Type="http://schemas.openxmlformats.org/officeDocument/2006/relationships/image" Target="../media/image187.png"/><Relationship Id="rId29" Type="http://schemas.openxmlformats.org/officeDocument/2006/relationships/image" Target="../media/image188.png"/><Relationship Id="rId30" Type="http://schemas.openxmlformats.org/officeDocument/2006/relationships/image" Target="../media/image189.png"/><Relationship Id="rId31" Type="http://schemas.openxmlformats.org/officeDocument/2006/relationships/image" Target="../media/image190.png"/><Relationship Id="rId32" Type="http://schemas.openxmlformats.org/officeDocument/2006/relationships/image" Target="../media/image191.png"/><Relationship Id="rId33" Type="http://schemas.openxmlformats.org/officeDocument/2006/relationships/image" Target="../media/image192.png"/><Relationship Id="rId34" Type="http://schemas.openxmlformats.org/officeDocument/2006/relationships/image" Target="../media/image19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Relationship Id="rId9" Type="http://schemas.openxmlformats.org/officeDocument/2006/relationships/image" Target="../media/image201.png"/><Relationship Id="rId10" Type="http://schemas.openxmlformats.org/officeDocument/2006/relationships/image" Target="../media/image202.png"/><Relationship Id="rId11" Type="http://schemas.openxmlformats.org/officeDocument/2006/relationships/image" Target="../media/image203.png"/><Relationship Id="rId12" Type="http://schemas.openxmlformats.org/officeDocument/2006/relationships/image" Target="../media/image204.png"/><Relationship Id="rId13" Type="http://schemas.openxmlformats.org/officeDocument/2006/relationships/image" Target="../media/image205.png"/><Relationship Id="rId14" Type="http://schemas.openxmlformats.org/officeDocument/2006/relationships/image" Target="../media/image206.png"/><Relationship Id="rId15" Type="http://schemas.openxmlformats.org/officeDocument/2006/relationships/image" Target="../media/image207.png"/><Relationship Id="rId16" Type="http://schemas.openxmlformats.org/officeDocument/2006/relationships/image" Target="../media/image208.png"/><Relationship Id="rId17" Type="http://schemas.openxmlformats.org/officeDocument/2006/relationships/image" Target="../media/image209.png"/><Relationship Id="rId18" Type="http://schemas.openxmlformats.org/officeDocument/2006/relationships/image" Target="../media/image210.png"/><Relationship Id="rId19" Type="http://schemas.openxmlformats.org/officeDocument/2006/relationships/image" Target="../media/image211.png"/><Relationship Id="rId20" Type="http://schemas.openxmlformats.org/officeDocument/2006/relationships/image" Target="../media/image212.png"/><Relationship Id="rId21" Type="http://schemas.openxmlformats.org/officeDocument/2006/relationships/image" Target="../media/image21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4.png"/><Relationship Id="rId3" Type="http://schemas.openxmlformats.org/officeDocument/2006/relationships/image" Target="../media/image215.png"/><Relationship Id="rId4" Type="http://schemas.openxmlformats.org/officeDocument/2006/relationships/image" Target="../media/image216.png"/><Relationship Id="rId5" Type="http://schemas.openxmlformats.org/officeDocument/2006/relationships/image" Target="../media/image217.png"/><Relationship Id="rId6" Type="http://schemas.openxmlformats.org/officeDocument/2006/relationships/image" Target="../media/image218.png"/><Relationship Id="rId7" Type="http://schemas.openxmlformats.org/officeDocument/2006/relationships/image" Target="../media/image219.png"/><Relationship Id="rId8" Type="http://schemas.openxmlformats.org/officeDocument/2006/relationships/image" Target="../media/image220.png"/><Relationship Id="rId9" Type="http://schemas.openxmlformats.org/officeDocument/2006/relationships/image" Target="../media/image221.png"/><Relationship Id="rId10" Type="http://schemas.openxmlformats.org/officeDocument/2006/relationships/image" Target="../media/image222.png"/><Relationship Id="rId11" Type="http://schemas.openxmlformats.org/officeDocument/2006/relationships/image" Target="../media/image223.png"/><Relationship Id="rId12" Type="http://schemas.openxmlformats.org/officeDocument/2006/relationships/image" Target="../media/image224.png"/><Relationship Id="rId13" Type="http://schemas.openxmlformats.org/officeDocument/2006/relationships/image" Target="../media/image225.png"/><Relationship Id="rId14" Type="http://schemas.openxmlformats.org/officeDocument/2006/relationships/image" Target="../media/image226.png"/><Relationship Id="rId15" Type="http://schemas.openxmlformats.org/officeDocument/2006/relationships/image" Target="../media/image227.png"/><Relationship Id="rId16" Type="http://schemas.openxmlformats.org/officeDocument/2006/relationships/image" Target="../media/image228.png"/><Relationship Id="rId17" Type="http://schemas.openxmlformats.org/officeDocument/2006/relationships/image" Target="../media/image229.png"/><Relationship Id="rId18" Type="http://schemas.openxmlformats.org/officeDocument/2006/relationships/image" Target="../media/image230.png"/><Relationship Id="rId19" Type="http://schemas.openxmlformats.org/officeDocument/2006/relationships/image" Target="../media/image231.png"/><Relationship Id="rId20" Type="http://schemas.openxmlformats.org/officeDocument/2006/relationships/image" Target="../media/image232.png"/><Relationship Id="rId21" Type="http://schemas.openxmlformats.org/officeDocument/2006/relationships/image" Target="../media/image233.png"/><Relationship Id="rId22" Type="http://schemas.openxmlformats.org/officeDocument/2006/relationships/image" Target="../media/image234.png"/><Relationship Id="rId23" Type="http://schemas.openxmlformats.org/officeDocument/2006/relationships/image" Target="../media/image23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6.png"/><Relationship Id="rId3" Type="http://schemas.openxmlformats.org/officeDocument/2006/relationships/image" Target="../media/image237.png"/><Relationship Id="rId4" Type="http://schemas.openxmlformats.org/officeDocument/2006/relationships/image" Target="../media/image238.png"/><Relationship Id="rId5" Type="http://schemas.openxmlformats.org/officeDocument/2006/relationships/image" Target="../media/image239.png"/><Relationship Id="rId6" Type="http://schemas.openxmlformats.org/officeDocument/2006/relationships/image" Target="../media/image240.png"/><Relationship Id="rId7" Type="http://schemas.openxmlformats.org/officeDocument/2006/relationships/image" Target="../media/image241.png"/><Relationship Id="rId8" Type="http://schemas.openxmlformats.org/officeDocument/2006/relationships/image" Target="../media/image242.png"/><Relationship Id="rId9" Type="http://schemas.openxmlformats.org/officeDocument/2006/relationships/image" Target="../media/image243.png"/><Relationship Id="rId10" Type="http://schemas.openxmlformats.org/officeDocument/2006/relationships/image" Target="../media/image244.png"/><Relationship Id="rId11" Type="http://schemas.openxmlformats.org/officeDocument/2006/relationships/image" Target="../media/image245.png"/><Relationship Id="rId12" Type="http://schemas.openxmlformats.org/officeDocument/2006/relationships/image" Target="../media/image246.png"/><Relationship Id="rId13" Type="http://schemas.openxmlformats.org/officeDocument/2006/relationships/image" Target="../media/image247.png"/><Relationship Id="rId14" Type="http://schemas.openxmlformats.org/officeDocument/2006/relationships/image" Target="../media/image248.png"/><Relationship Id="rId15" Type="http://schemas.openxmlformats.org/officeDocument/2006/relationships/image" Target="../media/image249.png"/><Relationship Id="rId16" Type="http://schemas.openxmlformats.org/officeDocument/2006/relationships/image" Target="../media/image250.png"/><Relationship Id="rId17" Type="http://schemas.openxmlformats.org/officeDocument/2006/relationships/image" Target="../media/image251.png"/><Relationship Id="rId18" Type="http://schemas.openxmlformats.org/officeDocument/2006/relationships/image" Target="../media/image252.png"/><Relationship Id="rId19" Type="http://schemas.openxmlformats.org/officeDocument/2006/relationships/image" Target="../media/image253.png"/><Relationship Id="rId20" Type="http://schemas.openxmlformats.org/officeDocument/2006/relationships/image" Target="../media/image254.png"/><Relationship Id="rId21" Type="http://schemas.openxmlformats.org/officeDocument/2006/relationships/image" Target="../media/image255.png"/><Relationship Id="rId22" Type="http://schemas.openxmlformats.org/officeDocument/2006/relationships/image" Target="../media/image256.png"/><Relationship Id="rId23" Type="http://schemas.openxmlformats.org/officeDocument/2006/relationships/image" Target="../media/image257.png"/><Relationship Id="rId24" Type="http://schemas.openxmlformats.org/officeDocument/2006/relationships/image" Target="../media/image258.png"/><Relationship Id="rId25" Type="http://schemas.openxmlformats.org/officeDocument/2006/relationships/image" Target="../media/image259.png"/><Relationship Id="rId26" Type="http://schemas.openxmlformats.org/officeDocument/2006/relationships/image" Target="../media/image260.png"/><Relationship Id="rId27" Type="http://schemas.openxmlformats.org/officeDocument/2006/relationships/image" Target="../media/image261.png"/><Relationship Id="rId28" Type="http://schemas.openxmlformats.org/officeDocument/2006/relationships/image" Target="../media/image262.png"/><Relationship Id="rId29" Type="http://schemas.openxmlformats.org/officeDocument/2006/relationships/image" Target="../media/image263.png"/><Relationship Id="rId30" Type="http://schemas.openxmlformats.org/officeDocument/2006/relationships/image" Target="../media/image264.png"/><Relationship Id="rId31" Type="http://schemas.openxmlformats.org/officeDocument/2006/relationships/image" Target="../media/image265.png"/><Relationship Id="rId32" Type="http://schemas.openxmlformats.org/officeDocument/2006/relationships/image" Target="../media/image266.png"/><Relationship Id="rId33" Type="http://schemas.openxmlformats.org/officeDocument/2006/relationships/image" Target="../media/image267.png"/><Relationship Id="rId34" Type="http://schemas.openxmlformats.org/officeDocument/2006/relationships/image" Target="../media/image268.png"/><Relationship Id="rId35" Type="http://schemas.openxmlformats.org/officeDocument/2006/relationships/image" Target="../media/image269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0.png"/><Relationship Id="rId3" Type="http://schemas.openxmlformats.org/officeDocument/2006/relationships/image" Target="../media/image271.png"/><Relationship Id="rId4" Type="http://schemas.openxmlformats.org/officeDocument/2006/relationships/image" Target="../media/image272.png"/><Relationship Id="rId5" Type="http://schemas.openxmlformats.org/officeDocument/2006/relationships/image" Target="../media/image273.png"/><Relationship Id="rId6" Type="http://schemas.openxmlformats.org/officeDocument/2006/relationships/image" Target="../media/image274.png"/><Relationship Id="rId7" Type="http://schemas.openxmlformats.org/officeDocument/2006/relationships/image" Target="../media/image275.png"/><Relationship Id="rId8" Type="http://schemas.openxmlformats.org/officeDocument/2006/relationships/image" Target="../media/image276.png"/><Relationship Id="rId9" Type="http://schemas.openxmlformats.org/officeDocument/2006/relationships/image" Target="../media/image277.png"/><Relationship Id="rId10" Type="http://schemas.openxmlformats.org/officeDocument/2006/relationships/image" Target="../media/image278.png"/><Relationship Id="rId11" Type="http://schemas.openxmlformats.org/officeDocument/2006/relationships/image" Target="../media/image279.png"/><Relationship Id="rId12" Type="http://schemas.openxmlformats.org/officeDocument/2006/relationships/image" Target="../media/image280.png"/><Relationship Id="rId13" Type="http://schemas.openxmlformats.org/officeDocument/2006/relationships/image" Target="../media/image281.png"/><Relationship Id="rId14" Type="http://schemas.openxmlformats.org/officeDocument/2006/relationships/image" Target="../media/image282.png"/><Relationship Id="rId15" Type="http://schemas.openxmlformats.org/officeDocument/2006/relationships/image" Target="../media/image283.png"/><Relationship Id="rId16" Type="http://schemas.openxmlformats.org/officeDocument/2006/relationships/image" Target="../media/image284.png"/><Relationship Id="rId17" Type="http://schemas.openxmlformats.org/officeDocument/2006/relationships/image" Target="../media/image285.png"/><Relationship Id="rId18" Type="http://schemas.openxmlformats.org/officeDocument/2006/relationships/image" Target="../media/image286.png"/><Relationship Id="rId19" Type="http://schemas.openxmlformats.org/officeDocument/2006/relationships/image" Target="../media/image287.png"/><Relationship Id="rId20" Type="http://schemas.openxmlformats.org/officeDocument/2006/relationships/image" Target="../media/image288.png"/><Relationship Id="rId21" Type="http://schemas.openxmlformats.org/officeDocument/2006/relationships/image" Target="../media/image289.png"/><Relationship Id="rId22" Type="http://schemas.openxmlformats.org/officeDocument/2006/relationships/image" Target="../media/image290.png"/><Relationship Id="rId23" Type="http://schemas.openxmlformats.org/officeDocument/2006/relationships/image" Target="../media/image291.png"/><Relationship Id="rId24" Type="http://schemas.openxmlformats.org/officeDocument/2006/relationships/image" Target="../media/image292.png"/><Relationship Id="rId25" Type="http://schemas.openxmlformats.org/officeDocument/2006/relationships/image" Target="../media/image293.png"/><Relationship Id="rId26" Type="http://schemas.openxmlformats.org/officeDocument/2006/relationships/image" Target="../media/image294.png"/><Relationship Id="rId27" Type="http://schemas.openxmlformats.org/officeDocument/2006/relationships/image" Target="../media/image295.png"/><Relationship Id="rId28" Type="http://schemas.openxmlformats.org/officeDocument/2006/relationships/image" Target="../media/image296.png"/><Relationship Id="rId29" Type="http://schemas.openxmlformats.org/officeDocument/2006/relationships/image" Target="../media/image297.png"/><Relationship Id="rId30" Type="http://schemas.openxmlformats.org/officeDocument/2006/relationships/image" Target="../media/image298.png"/><Relationship Id="rId31" Type="http://schemas.openxmlformats.org/officeDocument/2006/relationships/image" Target="../media/image299.png"/><Relationship Id="rId32" Type="http://schemas.openxmlformats.org/officeDocument/2006/relationships/image" Target="../media/image300.png"/><Relationship Id="rId33" Type="http://schemas.openxmlformats.org/officeDocument/2006/relationships/image" Target="../media/image301.png"/><Relationship Id="rId34" Type="http://schemas.openxmlformats.org/officeDocument/2006/relationships/image" Target="../media/image302.png"/><Relationship Id="rId35" Type="http://schemas.openxmlformats.org/officeDocument/2006/relationships/image" Target="../media/image303.png"/><Relationship Id="rId36" Type="http://schemas.openxmlformats.org/officeDocument/2006/relationships/image" Target="../media/image304.png"/><Relationship Id="rId37" Type="http://schemas.openxmlformats.org/officeDocument/2006/relationships/image" Target="../media/image305.png"/><Relationship Id="rId38" Type="http://schemas.openxmlformats.org/officeDocument/2006/relationships/image" Target="../media/image306.png"/><Relationship Id="rId39" Type="http://schemas.openxmlformats.org/officeDocument/2006/relationships/image" Target="../media/image307.png"/><Relationship Id="rId40" Type="http://schemas.openxmlformats.org/officeDocument/2006/relationships/image" Target="../media/image30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9.png"/><Relationship Id="rId3" Type="http://schemas.openxmlformats.org/officeDocument/2006/relationships/image" Target="../media/image310.png"/><Relationship Id="rId4" Type="http://schemas.openxmlformats.org/officeDocument/2006/relationships/image" Target="../media/image311.png"/><Relationship Id="rId5" Type="http://schemas.openxmlformats.org/officeDocument/2006/relationships/image" Target="../media/image312.png"/><Relationship Id="rId6" Type="http://schemas.openxmlformats.org/officeDocument/2006/relationships/image" Target="../media/image313.png"/><Relationship Id="rId7" Type="http://schemas.openxmlformats.org/officeDocument/2006/relationships/image" Target="../media/image314.png"/><Relationship Id="rId8" Type="http://schemas.openxmlformats.org/officeDocument/2006/relationships/image" Target="../media/image315.png"/><Relationship Id="rId9" Type="http://schemas.openxmlformats.org/officeDocument/2006/relationships/image" Target="../media/image316.png"/><Relationship Id="rId10" Type="http://schemas.openxmlformats.org/officeDocument/2006/relationships/image" Target="../media/image317.png"/><Relationship Id="rId11" Type="http://schemas.openxmlformats.org/officeDocument/2006/relationships/image" Target="../media/image318.png"/><Relationship Id="rId12" Type="http://schemas.openxmlformats.org/officeDocument/2006/relationships/image" Target="../media/image319.png"/><Relationship Id="rId13" Type="http://schemas.openxmlformats.org/officeDocument/2006/relationships/image" Target="../media/image320.png"/><Relationship Id="rId14" Type="http://schemas.openxmlformats.org/officeDocument/2006/relationships/image" Target="../media/image321.png"/><Relationship Id="rId15" Type="http://schemas.openxmlformats.org/officeDocument/2006/relationships/image" Target="../media/image322.png"/><Relationship Id="rId16" Type="http://schemas.openxmlformats.org/officeDocument/2006/relationships/image" Target="../media/image323.png"/><Relationship Id="rId17" Type="http://schemas.openxmlformats.org/officeDocument/2006/relationships/image" Target="../media/image324.png"/><Relationship Id="rId18" Type="http://schemas.openxmlformats.org/officeDocument/2006/relationships/image" Target="../media/image325.png"/><Relationship Id="rId19" Type="http://schemas.openxmlformats.org/officeDocument/2006/relationships/image" Target="../media/image326.png"/><Relationship Id="rId20" Type="http://schemas.openxmlformats.org/officeDocument/2006/relationships/image" Target="../media/image327.png"/><Relationship Id="rId21" Type="http://schemas.openxmlformats.org/officeDocument/2006/relationships/image" Target="../media/image328.png"/><Relationship Id="rId22" Type="http://schemas.openxmlformats.org/officeDocument/2006/relationships/image" Target="../media/image329.png"/><Relationship Id="rId23" Type="http://schemas.openxmlformats.org/officeDocument/2006/relationships/image" Target="../media/image330.png"/><Relationship Id="rId24" Type="http://schemas.openxmlformats.org/officeDocument/2006/relationships/image" Target="../media/image33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2.png"/><Relationship Id="rId3" Type="http://schemas.openxmlformats.org/officeDocument/2006/relationships/image" Target="../media/image333.png"/><Relationship Id="rId4" Type="http://schemas.openxmlformats.org/officeDocument/2006/relationships/image" Target="../media/image334.png"/><Relationship Id="rId5" Type="http://schemas.openxmlformats.org/officeDocument/2006/relationships/image" Target="../media/image335.png"/><Relationship Id="rId6" Type="http://schemas.openxmlformats.org/officeDocument/2006/relationships/image" Target="../media/image336.png"/><Relationship Id="rId7" Type="http://schemas.openxmlformats.org/officeDocument/2006/relationships/image" Target="../media/image337.png"/><Relationship Id="rId8" Type="http://schemas.openxmlformats.org/officeDocument/2006/relationships/image" Target="../media/image338.png"/><Relationship Id="rId9" Type="http://schemas.openxmlformats.org/officeDocument/2006/relationships/image" Target="../media/image339.png"/><Relationship Id="rId10" Type="http://schemas.openxmlformats.org/officeDocument/2006/relationships/image" Target="../media/image340.png"/><Relationship Id="rId11" Type="http://schemas.openxmlformats.org/officeDocument/2006/relationships/image" Target="../media/image341.png"/><Relationship Id="rId12" Type="http://schemas.openxmlformats.org/officeDocument/2006/relationships/image" Target="../media/image342.png"/><Relationship Id="rId13" Type="http://schemas.openxmlformats.org/officeDocument/2006/relationships/image" Target="../media/image343.png"/><Relationship Id="rId14" Type="http://schemas.openxmlformats.org/officeDocument/2006/relationships/image" Target="../media/image344.png"/><Relationship Id="rId15" Type="http://schemas.openxmlformats.org/officeDocument/2006/relationships/image" Target="../media/image34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6.png"/><Relationship Id="rId3" Type="http://schemas.openxmlformats.org/officeDocument/2006/relationships/image" Target="../media/image347.png"/><Relationship Id="rId4" Type="http://schemas.openxmlformats.org/officeDocument/2006/relationships/image" Target="../media/image348.png"/><Relationship Id="rId5" Type="http://schemas.openxmlformats.org/officeDocument/2006/relationships/image" Target="../media/image349.png"/><Relationship Id="rId6" Type="http://schemas.openxmlformats.org/officeDocument/2006/relationships/image" Target="../media/image350.png"/><Relationship Id="rId7" Type="http://schemas.openxmlformats.org/officeDocument/2006/relationships/image" Target="../media/image351.png"/><Relationship Id="rId8" Type="http://schemas.openxmlformats.org/officeDocument/2006/relationships/image" Target="../media/image352.png"/><Relationship Id="rId9" Type="http://schemas.openxmlformats.org/officeDocument/2006/relationships/image" Target="../media/image35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9" Type="http://schemas.openxmlformats.org/officeDocument/2006/relationships/image" Target="../media/image29.png"/><Relationship Id="rId20" Type="http://schemas.openxmlformats.org/officeDocument/2006/relationships/image" Target="../media/image30.png"/><Relationship Id="rId21" Type="http://schemas.openxmlformats.org/officeDocument/2006/relationships/image" Target="../media/image31.png"/><Relationship Id="rId22" Type="http://schemas.openxmlformats.org/officeDocument/2006/relationships/image" Target="../media/image3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4.png"/><Relationship Id="rId3" Type="http://schemas.openxmlformats.org/officeDocument/2006/relationships/image" Target="../media/image355.png"/><Relationship Id="rId4" Type="http://schemas.openxmlformats.org/officeDocument/2006/relationships/image" Target="../media/image356.png"/><Relationship Id="rId5" Type="http://schemas.openxmlformats.org/officeDocument/2006/relationships/image" Target="../media/image357.png"/><Relationship Id="rId6" Type="http://schemas.openxmlformats.org/officeDocument/2006/relationships/image" Target="../media/image358.png"/><Relationship Id="rId7" Type="http://schemas.openxmlformats.org/officeDocument/2006/relationships/image" Target="../media/image359.png"/><Relationship Id="rId8" Type="http://schemas.openxmlformats.org/officeDocument/2006/relationships/image" Target="../media/image360.png"/><Relationship Id="rId9" Type="http://schemas.openxmlformats.org/officeDocument/2006/relationships/image" Target="../media/image361.png"/><Relationship Id="rId10" Type="http://schemas.openxmlformats.org/officeDocument/2006/relationships/image" Target="../media/image362.png"/><Relationship Id="rId11" Type="http://schemas.openxmlformats.org/officeDocument/2006/relationships/image" Target="../media/image363.png"/><Relationship Id="rId12" Type="http://schemas.openxmlformats.org/officeDocument/2006/relationships/image" Target="../media/image364.png"/><Relationship Id="rId13" Type="http://schemas.openxmlformats.org/officeDocument/2006/relationships/image" Target="../media/image365.png"/><Relationship Id="rId14" Type="http://schemas.openxmlformats.org/officeDocument/2006/relationships/image" Target="../media/image366.png"/><Relationship Id="rId15" Type="http://schemas.openxmlformats.org/officeDocument/2006/relationships/image" Target="../media/image367.png"/><Relationship Id="rId16" Type="http://schemas.openxmlformats.org/officeDocument/2006/relationships/image" Target="../media/image368.png"/><Relationship Id="rId17" Type="http://schemas.openxmlformats.org/officeDocument/2006/relationships/image" Target="../media/image369.png"/><Relationship Id="rId18" Type="http://schemas.openxmlformats.org/officeDocument/2006/relationships/image" Target="../media/image370.png"/><Relationship Id="rId19" Type="http://schemas.openxmlformats.org/officeDocument/2006/relationships/image" Target="../media/image371.png"/><Relationship Id="rId20" Type="http://schemas.openxmlformats.org/officeDocument/2006/relationships/image" Target="../media/image372.png"/><Relationship Id="rId21" Type="http://schemas.openxmlformats.org/officeDocument/2006/relationships/image" Target="../media/image373.png"/><Relationship Id="rId22" Type="http://schemas.openxmlformats.org/officeDocument/2006/relationships/image" Target="../media/image374.png"/><Relationship Id="rId23" Type="http://schemas.openxmlformats.org/officeDocument/2006/relationships/image" Target="../media/image375.png"/><Relationship Id="rId24" Type="http://schemas.openxmlformats.org/officeDocument/2006/relationships/image" Target="../media/image376.png"/><Relationship Id="rId25" Type="http://schemas.openxmlformats.org/officeDocument/2006/relationships/image" Target="../media/image377.png"/><Relationship Id="rId26" Type="http://schemas.openxmlformats.org/officeDocument/2006/relationships/image" Target="../media/image378.png"/><Relationship Id="rId27" Type="http://schemas.openxmlformats.org/officeDocument/2006/relationships/image" Target="../media/image379.png"/><Relationship Id="rId28" Type="http://schemas.openxmlformats.org/officeDocument/2006/relationships/image" Target="../media/image380.png"/><Relationship Id="rId29" Type="http://schemas.openxmlformats.org/officeDocument/2006/relationships/image" Target="../media/image381.png"/><Relationship Id="rId30" Type="http://schemas.openxmlformats.org/officeDocument/2006/relationships/image" Target="../media/image382.png"/><Relationship Id="rId31" Type="http://schemas.openxmlformats.org/officeDocument/2006/relationships/image" Target="../media/image383.png"/><Relationship Id="rId32" Type="http://schemas.openxmlformats.org/officeDocument/2006/relationships/image" Target="../media/image384.png"/><Relationship Id="rId33" Type="http://schemas.openxmlformats.org/officeDocument/2006/relationships/image" Target="../media/image385.png"/><Relationship Id="rId34" Type="http://schemas.openxmlformats.org/officeDocument/2006/relationships/image" Target="../media/image386.png"/><Relationship Id="rId35" Type="http://schemas.openxmlformats.org/officeDocument/2006/relationships/image" Target="../media/image387.png"/><Relationship Id="rId36" Type="http://schemas.openxmlformats.org/officeDocument/2006/relationships/image" Target="../media/image388.png"/><Relationship Id="rId37" Type="http://schemas.openxmlformats.org/officeDocument/2006/relationships/image" Target="../media/image389.png"/><Relationship Id="rId38" Type="http://schemas.openxmlformats.org/officeDocument/2006/relationships/image" Target="../media/image390.png"/><Relationship Id="rId39" Type="http://schemas.openxmlformats.org/officeDocument/2006/relationships/image" Target="../media/image391.png"/><Relationship Id="rId40" Type="http://schemas.openxmlformats.org/officeDocument/2006/relationships/image" Target="../media/image392.png"/><Relationship Id="rId41" Type="http://schemas.openxmlformats.org/officeDocument/2006/relationships/image" Target="../media/image393.png"/><Relationship Id="rId42" Type="http://schemas.openxmlformats.org/officeDocument/2006/relationships/image" Target="../media/image394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5.png"/><Relationship Id="rId3" Type="http://schemas.openxmlformats.org/officeDocument/2006/relationships/image" Target="../media/image396.png"/><Relationship Id="rId4" Type="http://schemas.openxmlformats.org/officeDocument/2006/relationships/image" Target="../media/image397.png"/><Relationship Id="rId5" Type="http://schemas.openxmlformats.org/officeDocument/2006/relationships/image" Target="../media/image398.png"/><Relationship Id="rId6" Type="http://schemas.openxmlformats.org/officeDocument/2006/relationships/image" Target="../media/image399.png"/><Relationship Id="rId7" Type="http://schemas.openxmlformats.org/officeDocument/2006/relationships/image" Target="../media/image400.png"/><Relationship Id="rId8" Type="http://schemas.openxmlformats.org/officeDocument/2006/relationships/image" Target="../media/image401.png"/><Relationship Id="rId9" Type="http://schemas.openxmlformats.org/officeDocument/2006/relationships/image" Target="../media/image402.png"/><Relationship Id="rId10" Type="http://schemas.openxmlformats.org/officeDocument/2006/relationships/image" Target="../media/image403.png"/><Relationship Id="rId11" Type="http://schemas.openxmlformats.org/officeDocument/2006/relationships/image" Target="../media/image404.png"/><Relationship Id="rId12" Type="http://schemas.openxmlformats.org/officeDocument/2006/relationships/image" Target="../media/image405.png"/><Relationship Id="rId13" Type="http://schemas.openxmlformats.org/officeDocument/2006/relationships/image" Target="../media/image406.png"/><Relationship Id="rId14" Type="http://schemas.openxmlformats.org/officeDocument/2006/relationships/image" Target="../media/image407.png"/><Relationship Id="rId15" Type="http://schemas.openxmlformats.org/officeDocument/2006/relationships/image" Target="../media/image408.png"/><Relationship Id="rId16" Type="http://schemas.openxmlformats.org/officeDocument/2006/relationships/image" Target="../media/image409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0.png"/><Relationship Id="rId3" Type="http://schemas.openxmlformats.org/officeDocument/2006/relationships/image" Target="../media/image411.png"/><Relationship Id="rId4" Type="http://schemas.openxmlformats.org/officeDocument/2006/relationships/image" Target="../media/image412.png"/><Relationship Id="rId5" Type="http://schemas.openxmlformats.org/officeDocument/2006/relationships/image" Target="../media/image413.png"/><Relationship Id="rId6" Type="http://schemas.openxmlformats.org/officeDocument/2006/relationships/image" Target="../media/image414.png"/><Relationship Id="rId7" Type="http://schemas.openxmlformats.org/officeDocument/2006/relationships/image" Target="../media/image415.png"/><Relationship Id="rId8" Type="http://schemas.openxmlformats.org/officeDocument/2006/relationships/image" Target="../media/image416.png"/><Relationship Id="rId9" Type="http://schemas.openxmlformats.org/officeDocument/2006/relationships/image" Target="../media/image417.png"/><Relationship Id="rId10" Type="http://schemas.openxmlformats.org/officeDocument/2006/relationships/image" Target="../media/image418.png"/><Relationship Id="rId11" Type="http://schemas.openxmlformats.org/officeDocument/2006/relationships/image" Target="../media/image419.png"/><Relationship Id="rId12" Type="http://schemas.openxmlformats.org/officeDocument/2006/relationships/image" Target="../media/image420.png"/><Relationship Id="rId13" Type="http://schemas.openxmlformats.org/officeDocument/2006/relationships/image" Target="../media/image421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2.png"/><Relationship Id="rId3" Type="http://schemas.openxmlformats.org/officeDocument/2006/relationships/image" Target="../media/image423.png"/><Relationship Id="rId4" Type="http://schemas.openxmlformats.org/officeDocument/2006/relationships/image" Target="../media/image424.png"/><Relationship Id="rId5" Type="http://schemas.openxmlformats.org/officeDocument/2006/relationships/image" Target="../media/image425.png"/><Relationship Id="rId6" Type="http://schemas.openxmlformats.org/officeDocument/2006/relationships/image" Target="../media/image426.png"/><Relationship Id="rId7" Type="http://schemas.openxmlformats.org/officeDocument/2006/relationships/image" Target="../media/image427.png"/><Relationship Id="rId8" Type="http://schemas.openxmlformats.org/officeDocument/2006/relationships/image" Target="../media/image428.png"/><Relationship Id="rId9" Type="http://schemas.openxmlformats.org/officeDocument/2006/relationships/image" Target="../media/image429.png"/><Relationship Id="rId10" Type="http://schemas.openxmlformats.org/officeDocument/2006/relationships/image" Target="../media/image430.png"/><Relationship Id="rId11" Type="http://schemas.openxmlformats.org/officeDocument/2006/relationships/image" Target="../media/image431.png"/><Relationship Id="rId12" Type="http://schemas.openxmlformats.org/officeDocument/2006/relationships/image" Target="../media/image432.png"/><Relationship Id="rId13" Type="http://schemas.openxmlformats.org/officeDocument/2006/relationships/image" Target="../media/image433.png"/><Relationship Id="rId14" Type="http://schemas.openxmlformats.org/officeDocument/2006/relationships/image" Target="../media/image434.png"/><Relationship Id="rId15" Type="http://schemas.openxmlformats.org/officeDocument/2006/relationships/image" Target="../media/image435.png"/><Relationship Id="rId16" Type="http://schemas.openxmlformats.org/officeDocument/2006/relationships/image" Target="../media/image436.png"/><Relationship Id="rId17" Type="http://schemas.openxmlformats.org/officeDocument/2006/relationships/image" Target="../media/image437.png"/><Relationship Id="rId18" Type="http://schemas.openxmlformats.org/officeDocument/2006/relationships/image" Target="../media/image438.png"/><Relationship Id="rId19" Type="http://schemas.openxmlformats.org/officeDocument/2006/relationships/image" Target="../media/image439.png"/><Relationship Id="rId20" Type="http://schemas.openxmlformats.org/officeDocument/2006/relationships/image" Target="../media/image440.png"/><Relationship Id="rId21" Type="http://schemas.openxmlformats.org/officeDocument/2006/relationships/image" Target="../media/image441.png"/><Relationship Id="rId22" Type="http://schemas.openxmlformats.org/officeDocument/2006/relationships/image" Target="../media/image442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3.png"/><Relationship Id="rId3" Type="http://schemas.openxmlformats.org/officeDocument/2006/relationships/image" Target="../media/image444.png"/><Relationship Id="rId4" Type="http://schemas.openxmlformats.org/officeDocument/2006/relationships/image" Target="../media/image445.png"/><Relationship Id="rId5" Type="http://schemas.openxmlformats.org/officeDocument/2006/relationships/image" Target="../media/image446.png"/><Relationship Id="rId6" Type="http://schemas.openxmlformats.org/officeDocument/2006/relationships/image" Target="../media/image447.png"/><Relationship Id="rId7" Type="http://schemas.openxmlformats.org/officeDocument/2006/relationships/image" Target="../media/image448.png"/><Relationship Id="rId8" Type="http://schemas.openxmlformats.org/officeDocument/2006/relationships/image" Target="../media/image449.png"/><Relationship Id="rId9" Type="http://schemas.openxmlformats.org/officeDocument/2006/relationships/image" Target="../media/image450.png"/><Relationship Id="rId10" Type="http://schemas.openxmlformats.org/officeDocument/2006/relationships/image" Target="../media/image451.png"/><Relationship Id="rId11" Type="http://schemas.openxmlformats.org/officeDocument/2006/relationships/image" Target="../media/image452.png"/><Relationship Id="rId12" Type="http://schemas.openxmlformats.org/officeDocument/2006/relationships/image" Target="../media/image453.png"/><Relationship Id="rId13" Type="http://schemas.openxmlformats.org/officeDocument/2006/relationships/image" Target="../media/image454.png"/><Relationship Id="rId14" Type="http://schemas.openxmlformats.org/officeDocument/2006/relationships/image" Target="../media/image455.png"/><Relationship Id="rId15" Type="http://schemas.openxmlformats.org/officeDocument/2006/relationships/image" Target="../media/image456.png"/><Relationship Id="rId16" Type="http://schemas.openxmlformats.org/officeDocument/2006/relationships/image" Target="../media/image457.png"/><Relationship Id="rId17" Type="http://schemas.openxmlformats.org/officeDocument/2006/relationships/image" Target="../media/image458.png"/><Relationship Id="rId18" Type="http://schemas.openxmlformats.org/officeDocument/2006/relationships/image" Target="../media/image459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0.png"/><Relationship Id="rId3" Type="http://schemas.openxmlformats.org/officeDocument/2006/relationships/image" Target="../media/image461.png"/><Relationship Id="rId4" Type="http://schemas.openxmlformats.org/officeDocument/2006/relationships/image" Target="../media/image462.png"/><Relationship Id="rId5" Type="http://schemas.openxmlformats.org/officeDocument/2006/relationships/image" Target="../media/image463.png"/><Relationship Id="rId6" Type="http://schemas.openxmlformats.org/officeDocument/2006/relationships/image" Target="../media/image464.png"/><Relationship Id="rId7" Type="http://schemas.openxmlformats.org/officeDocument/2006/relationships/image" Target="../media/image465.png"/><Relationship Id="rId8" Type="http://schemas.openxmlformats.org/officeDocument/2006/relationships/image" Target="../media/image466.png"/><Relationship Id="rId9" Type="http://schemas.openxmlformats.org/officeDocument/2006/relationships/image" Target="../media/image467.png"/><Relationship Id="rId10" Type="http://schemas.openxmlformats.org/officeDocument/2006/relationships/image" Target="../media/image468.png"/><Relationship Id="rId11" Type="http://schemas.openxmlformats.org/officeDocument/2006/relationships/image" Target="../media/image469.png"/><Relationship Id="rId12" Type="http://schemas.openxmlformats.org/officeDocument/2006/relationships/image" Target="../media/image470.png"/><Relationship Id="rId13" Type="http://schemas.openxmlformats.org/officeDocument/2006/relationships/image" Target="../media/image47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Relationship Id="rId15" Type="http://schemas.openxmlformats.org/officeDocument/2006/relationships/image" Target="../media/image54.png"/><Relationship Id="rId16" Type="http://schemas.openxmlformats.org/officeDocument/2006/relationships/image" Target="../media/image55.png"/><Relationship Id="rId17" Type="http://schemas.openxmlformats.org/officeDocument/2006/relationships/image" Target="../media/image56.png"/><Relationship Id="rId18" Type="http://schemas.openxmlformats.org/officeDocument/2006/relationships/image" Target="../media/image57.png"/><Relationship Id="rId19" Type="http://schemas.openxmlformats.org/officeDocument/2006/relationships/image" Target="../media/image58.png"/><Relationship Id="rId20" Type="http://schemas.openxmlformats.org/officeDocument/2006/relationships/image" Target="../media/image59.png"/><Relationship Id="rId21" Type="http://schemas.openxmlformats.org/officeDocument/2006/relationships/image" Target="../media/image6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Relationship Id="rId11" Type="http://schemas.openxmlformats.org/officeDocument/2006/relationships/image" Target="../media/image70.png"/><Relationship Id="rId12" Type="http://schemas.openxmlformats.org/officeDocument/2006/relationships/image" Target="../media/image71.png"/><Relationship Id="rId13" Type="http://schemas.openxmlformats.org/officeDocument/2006/relationships/image" Target="../media/image7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Relationship Id="rId11" Type="http://schemas.openxmlformats.org/officeDocument/2006/relationships/image" Target="../media/image83.png"/><Relationship Id="rId12" Type="http://schemas.openxmlformats.org/officeDocument/2006/relationships/image" Target="../media/image84.png"/><Relationship Id="rId13" Type="http://schemas.openxmlformats.org/officeDocument/2006/relationships/image" Target="../media/image8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0" Type="http://schemas.openxmlformats.org/officeDocument/2006/relationships/image" Target="../media/image94.png"/><Relationship Id="rId11" Type="http://schemas.openxmlformats.org/officeDocument/2006/relationships/image" Target="../media/image95.png"/><Relationship Id="rId12" Type="http://schemas.openxmlformats.org/officeDocument/2006/relationships/image" Target="../media/image96.png"/><Relationship Id="rId13" Type="http://schemas.openxmlformats.org/officeDocument/2006/relationships/image" Target="../media/image97.png"/><Relationship Id="rId14" Type="http://schemas.openxmlformats.org/officeDocument/2006/relationships/image" Target="../media/image98.png"/><Relationship Id="rId15" Type="http://schemas.openxmlformats.org/officeDocument/2006/relationships/image" Target="../media/image99.png"/><Relationship Id="rId16" Type="http://schemas.openxmlformats.org/officeDocument/2006/relationships/image" Target="../media/image10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10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976011"/>
            <a:chOff x="0" y="0"/>
            <a:chExt cx="18285714" cy="109760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97601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5335" y="3335491"/>
            <a:ext cx="16765905" cy="35216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75360" y="57511"/>
            <a:ext cx="1877389" cy="16619511"/>
            <a:chOff x="8275360" y="57511"/>
            <a:chExt cx="1877389" cy="166195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8275360" y="57511"/>
              <a:ext cx="1877389" cy="166195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62878" y="4044053"/>
            <a:ext cx="5357514" cy="5261908"/>
            <a:chOff x="11862878" y="4044053"/>
            <a:chExt cx="5357514" cy="52619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69984" y="1498962"/>
              <a:ext cx="10715028" cy="10523816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62878" y="4044053"/>
              <a:ext cx="5357514" cy="52619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901455" y="8367266"/>
            <a:ext cx="2292856" cy="793748"/>
            <a:chOff x="4901455" y="8367266"/>
            <a:chExt cx="2292856" cy="7937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01455" y="8367266"/>
              <a:ext cx="2292856" cy="7937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02893" y="8290656"/>
            <a:ext cx="8126095" cy="112491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85883" y="7465514"/>
            <a:ext cx="3306390" cy="133974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70767" y="2612340"/>
            <a:ext cx="7165171" cy="127458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086499" y="117172"/>
            <a:ext cx="8615067" cy="148398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18285714" cy="10285714"/>
              <a:chOff x="0" y="0"/>
              <a:chExt cx="18285714" cy="1028571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18285714" cy="1028571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80952" y="380952"/>
              <a:ext cx="17523810" cy="9523810"/>
              <a:chOff x="380952" y="380952"/>
              <a:chExt cx="17523810" cy="95238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380952" y="-4380952"/>
                <a:ext cx="35047619" cy="19047619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80952" y="380952"/>
                <a:ext cx="17523810" cy="952381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80952" y="380952"/>
              <a:ext cx="17523810" cy="9523810"/>
              <a:chOff x="380952" y="380952"/>
              <a:chExt cx="17523810" cy="952381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8380952" y="-4380952"/>
                <a:ext cx="35047619" cy="19047619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80952" y="380952"/>
                <a:ext cx="17523810" cy="952381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063889" y="-5768957"/>
              <a:ext cx="457143" cy="12952381"/>
              <a:chOff x="11063889" y="-5768957"/>
              <a:chExt cx="457143" cy="1295238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6200000">
                <a:off x="11063889" y="-5768957"/>
                <a:ext cx="457143" cy="1295238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256746" y="-1261021"/>
              <a:ext cx="457143" cy="3936508"/>
              <a:chOff x="2256746" y="-1261021"/>
              <a:chExt cx="457143" cy="393650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6200000">
                <a:off x="2256746" y="-1261021"/>
                <a:ext cx="457143" cy="3936508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9881795" y="3964190"/>
            <a:ext cx="6171429" cy="5595429"/>
            <a:chOff x="9881795" y="3964190"/>
            <a:chExt cx="6171429" cy="5595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81795" y="3964190"/>
              <a:ext cx="6171429" cy="559542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3373" y="850800"/>
            <a:ext cx="6151219" cy="162857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502668" y="1773423"/>
            <a:ext cx="1185121" cy="767325"/>
            <a:chOff x="10502668" y="1773423"/>
            <a:chExt cx="1185121" cy="76732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02668" y="1773423"/>
              <a:ext cx="1185121" cy="7673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881795" y="2578843"/>
            <a:ext cx="2426868" cy="761682"/>
            <a:chOff x="9881795" y="2578843"/>
            <a:chExt cx="2426868" cy="76168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81795" y="2578843"/>
              <a:ext cx="2426868" cy="76168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527969" y="1544713"/>
            <a:ext cx="4481231" cy="2068261"/>
            <a:chOff x="12527969" y="1544713"/>
            <a:chExt cx="4481231" cy="206826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527969" y="1544713"/>
              <a:ext cx="4481231" cy="206826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71303" y="1949848"/>
            <a:ext cx="8387103" cy="7837992"/>
            <a:chOff x="771303" y="1949848"/>
            <a:chExt cx="8387103" cy="783799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1303" y="1949848"/>
              <a:ext cx="8387103" cy="783799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80326" y="406319"/>
            <a:ext cx="2815924" cy="80095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063869" y="436224"/>
            <a:ext cx="1732514" cy="119657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6734"/>
            <a:ext cx="18285714" cy="10285714"/>
            <a:chOff x="0" y="26734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26734"/>
              <a:ext cx="18285714" cy="10285714"/>
              <a:chOff x="0" y="26734"/>
              <a:chExt cx="18285714" cy="1028571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26734"/>
                <a:ext cx="18285714" cy="1028571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80952" y="407686"/>
              <a:ext cx="17523810" cy="9523810"/>
              <a:chOff x="380952" y="407686"/>
              <a:chExt cx="17523810" cy="95238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380952" y="-4354219"/>
                <a:ext cx="35047619" cy="19047619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80952" y="407686"/>
                <a:ext cx="17523810" cy="952381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80952" y="407686"/>
              <a:ext cx="17523810" cy="9523810"/>
              <a:chOff x="380952" y="407686"/>
              <a:chExt cx="17523810" cy="952381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8380952" y="-4354219"/>
                <a:ext cx="35047619" cy="19047619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80952" y="407686"/>
                <a:ext cx="17523810" cy="952381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063889" y="-5742224"/>
              <a:ext cx="457143" cy="12952381"/>
              <a:chOff x="11063889" y="-5742224"/>
              <a:chExt cx="457143" cy="1295238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6200000">
                <a:off x="11063889" y="-5742224"/>
                <a:ext cx="457143" cy="1295238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256746" y="-1234287"/>
              <a:ext cx="457143" cy="3936508"/>
              <a:chOff x="2256746" y="-1234287"/>
              <a:chExt cx="457143" cy="393650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6200000">
                <a:off x="2256746" y="-1234287"/>
                <a:ext cx="457143" cy="3936508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340733" y="4263488"/>
            <a:ext cx="1440092" cy="1006040"/>
            <a:chOff x="340733" y="4263488"/>
            <a:chExt cx="1440092" cy="100604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340733" y="4263488"/>
              <a:ext cx="1440092" cy="100604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42767" y="5963171"/>
            <a:ext cx="7306606" cy="2940385"/>
            <a:chOff x="8442767" y="5963171"/>
            <a:chExt cx="7306606" cy="294038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42767" y="5963171"/>
              <a:ext cx="7306606" cy="29403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2786" y="2930392"/>
            <a:ext cx="1632292" cy="1140311"/>
            <a:chOff x="172786" y="2930392"/>
            <a:chExt cx="1632292" cy="114031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72786" y="2930392"/>
              <a:ext cx="1632292" cy="114031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958765" y="1303181"/>
            <a:ext cx="5762604" cy="538233"/>
            <a:chOff x="4958765" y="1303181"/>
            <a:chExt cx="5762604" cy="53823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58765" y="1303181"/>
              <a:ext cx="5762604" cy="5382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153583" y="1741276"/>
            <a:ext cx="5567786" cy="18198"/>
            <a:chOff x="5153583" y="1741276"/>
            <a:chExt cx="5567786" cy="1819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53583" y="1741276"/>
              <a:ext cx="5567786" cy="1819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606104" y="9131953"/>
            <a:ext cx="764851" cy="534321"/>
            <a:chOff x="10606104" y="9131953"/>
            <a:chExt cx="764851" cy="53432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10606104" y="9131953"/>
              <a:ext cx="764851" cy="5343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627878" y="9131953"/>
            <a:ext cx="764851" cy="534321"/>
            <a:chOff x="16627878" y="9131953"/>
            <a:chExt cx="764851" cy="53432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16627878" y="9131953"/>
              <a:ext cx="764851" cy="5343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582783" y="3306942"/>
            <a:ext cx="6899589" cy="2374052"/>
            <a:chOff x="8582783" y="3306942"/>
            <a:chExt cx="6899589" cy="237405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82783" y="3306942"/>
              <a:ext cx="6899589" cy="237405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585044" y="6410053"/>
            <a:ext cx="6895068" cy="2224555"/>
            <a:chOff x="8585044" y="6410053"/>
            <a:chExt cx="6895068" cy="222455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85044" y="6410053"/>
              <a:ext cx="6895068" cy="222455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55754" y="1949848"/>
            <a:ext cx="7084312" cy="476190"/>
            <a:chOff x="755754" y="1949848"/>
            <a:chExt cx="7084312" cy="47619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5754" y="1949848"/>
              <a:ext cx="7084312" cy="476190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63373" y="850800"/>
            <a:ext cx="4711029" cy="1628571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049230" y="1190495"/>
            <a:ext cx="5608429" cy="867410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16362" y="1855019"/>
            <a:ext cx="7151819" cy="1259943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12613" y="2453752"/>
            <a:ext cx="2136905" cy="717981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374680" y="2794284"/>
            <a:ext cx="2697057" cy="776819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395491" y="5897396"/>
            <a:ext cx="2713210" cy="776819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563799" y="3028171"/>
            <a:ext cx="5485100" cy="2612601"/>
            <a:chOff x="1563799" y="3028171"/>
            <a:chExt cx="5485100" cy="2612601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63799" y="3028171"/>
              <a:ext cx="5485100" cy="261260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21502" y="4618209"/>
            <a:ext cx="5823161" cy="1102763"/>
            <a:chOff x="1421502" y="4618209"/>
            <a:chExt cx="5823161" cy="1102763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21502" y="4618209"/>
              <a:ext cx="5823161" cy="110276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411646" y="7124899"/>
            <a:ext cx="1137803" cy="794863"/>
            <a:chOff x="6411646" y="7124899"/>
            <a:chExt cx="1137803" cy="794863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5400000">
              <a:off x="6411646" y="7124899"/>
              <a:ext cx="1137803" cy="79486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90974" y="7116760"/>
            <a:ext cx="906402" cy="633207"/>
            <a:chOff x="290974" y="7116760"/>
            <a:chExt cx="906402" cy="633207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5400000">
              <a:off x="290974" y="7116760"/>
              <a:ext cx="906402" cy="63320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90974" y="7658928"/>
            <a:ext cx="906402" cy="633207"/>
            <a:chOff x="290974" y="7658928"/>
            <a:chExt cx="906402" cy="633207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5400000">
              <a:off x="290974" y="7658928"/>
              <a:ext cx="906402" cy="633207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345548" y="4650996"/>
            <a:ext cx="1408143" cy="983721"/>
            <a:chOff x="345548" y="4650996"/>
            <a:chExt cx="1408143" cy="983721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5400000">
              <a:off x="345548" y="4650996"/>
              <a:ext cx="1408143" cy="98372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6890155" y="4650996"/>
            <a:ext cx="1408143" cy="983721"/>
            <a:chOff x="6890155" y="4650996"/>
            <a:chExt cx="1408143" cy="983721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5400000">
              <a:off x="6890155" y="4650996"/>
              <a:ext cx="1408143" cy="983721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563799" y="6058981"/>
            <a:ext cx="5416748" cy="2654875"/>
            <a:chOff x="1563799" y="6058981"/>
            <a:chExt cx="5416748" cy="2654875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563799" y="6058981"/>
              <a:ext cx="5416748" cy="2654875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364041" y="7704660"/>
            <a:ext cx="5823161" cy="1102763"/>
            <a:chOff x="1364041" y="7704660"/>
            <a:chExt cx="5823161" cy="1102763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64041" y="7704660"/>
              <a:ext cx="5823161" cy="1102763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6857486" y="7820456"/>
            <a:ext cx="1247036" cy="871172"/>
            <a:chOff x="6857486" y="7820456"/>
            <a:chExt cx="1247036" cy="871172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5400000">
              <a:off x="6857486" y="7820456"/>
              <a:ext cx="1247036" cy="871172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437261" y="7820456"/>
            <a:ext cx="1247036" cy="871172"/>
            <a:chOff x="437261" y="7820456"/>
            <a:chExt cx="1247036" cy="871172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5400000">
              <a:off x="437261" y="7820456"/>
              <a:ext cx="1247036" cy="87117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8429734" y="2906544"/>
            <a:ext cx="7319639" cy="2940385"/>
            <a:chOff x="8429734" y="2906544"/>
            <a:chExt cx="7319639" cy="2940385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429734" y="2906544"/>
              <a:ext cx="7319639" cy="2940385"/>
            </a:xfrm>
            <a:prstGeom prst="rect">
              <a:avLst/>
            </a:prstGeom>
          </p:spPr>
        </p:pic>
      </p:grpSp>
      <p:pic>
        <p:nvPicPr>
          <p:cNvPr id="93" name="Object 9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5063869" y="436224"/>
            <a:ext cx="1732514" cy="1196571"/>
          </a:xfrm>
          <a:prstGeom prst="rect">
            <a:avLst/>
          </a:prstGeom>
        </p:spPr>
      </p:pic>
      <p:pic>
        <p:nvPicPr>
          <p:cNvPr id="94" name="Object 93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580326" y="406319"/>
            <a:ext cx="2815924" cy="80095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98" y="38095"/>
            <a:ext cx="18285714" cy="10285714"/>
            <a:chOff x="12698" y="38095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2698" y="38095"/>
              <a:ext cx="18285714" cy="10285714"/>
              <a:chOff x="12698" y="38095"/>
              <a:chExt cx="18285714" cy="1028571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698" y="38095"/>
                <a:ext cx="18285714" cy="1028571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93651" y="419048"/>
              <a:ext cx="17523810" cy="9523810"/>
              <a:chOff x="393651" y="419048"/>
              <a:chExt cx="17523810" cy="95238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368254" y="-4342857"/>
                <a:ext cx="35047619" cy="19047619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93651" y="419048"/>
                <a:ext cx="17523810" cy="952381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93651" y="419048"/>
              <a:ext cx="17523810" cy="9523810"/>
              <a:chOff x="393651" y="419048"/>
              <a:chExt cx="17523810" cy="952381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8368254" y="-4342857"/>
                <a:ext cx="35047619" cy="19047619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93651" y="419048"/>
                <a:ext cx="17523810" cy="952381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076587" y="-5730862"/>
              <a:ext cx="457143" cy="12952381"/>
              <a:chOff x="11076587" y="-5730862"/>
              <a:chExt cx="457143" cy="1295238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6200000">
                <a:off x="11076587" y="-5730862"/>
                <a:ext cx="457143" cy="1295238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269444" y="-1222926"/>
              <a:ext cx="457143" cy="3936508"/>
              <a:chOff x="2269444" y="-1222926"/>
              <a:chExt cx="457143" cy="393650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6200000">
                <a:off x="2269444" y="-1222926"/>
                <a:ext cx="457143" cy="3936508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6376610" y="8013118"/>
            <a:ext cx="4487748" cy="1046678"/>
            <a:chOff x="6376610" y="8013118"/>
            <a:chExt cx="4487748" cy="104667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76610" y="8013118"/>
              <a:ext cx="4487748" cy="10466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92575" y="4252379"/>
            <a:ext cx="4655818" cy="1839014"/>
            <a:chOff x="6292575" y="4252379"/>
            <a:chExt cx="4655818" cy="18390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92575" y="4252379"/>
              <a:ext cx="4655818" cy="18390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292575" y="2559032"/>
            <a:ext cx="4655818" cy="1096499"/>
            <a:chOff x="6292575" y="2559032"/>
            <a:chExt cx="4655818" cy="109649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92575" y="2559032"/>
              <a:ext cx="4655818" cy="109649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818937" y="1836514"/>
            <a:ext cx="6550566" cy="14212"/>
            <a:chOff x="4818937" y="1836514"/>
            <a:chExt cx="6550566" cy="1421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18937" y="1836514"/>
              <a:ext cx="6550566" cy="1421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545899" y="2340689"/>
            <a:ext cx="1602501" cy="436687"/>
            <a:chOff x="6545899" y="2340689"/>
            <a:chExt cx="1602501" cy="43668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45899" y="2340689"/>
              <a:ext cx="1602501" cy="43668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439371" y="4014284"/>
            <a:ext cx="2171889" cy="476190"/>
            <a:chOff x="6439371" y="4014284"/>
            <a:chExt cx="2171889" cy="47619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39371" y="4014284"/>
              <a:ext cx="2171889" cy="4761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376610" y="6507266"/>
            <a:ext cx="4487748" cy="1046678"/>
            <a:chOff x="6376610" y="6507266"/>
            <a:chExt cx="4487748" cy="104667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76610" y="6507266"/>
              <a:ext cx="4487748" cy="104667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55754" y="2411879"/>
            <a:ext cx="5382546" cy="6647917"/>
            <a:chOff x="755754" y="2411879"/>
            <a:chExt cx="5382546" cy="664791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5754" y="2411879"/>
              <a:ext cx="5382546" cy="664791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944826" y="1303885"/>
            <a:ext cx="6190422" cy="532629"/>
            <a:chOff x="4944826" y="1303885"/>
            <a:chExt cx="6190422" cy="53262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44826" y="1303885"/>
              <a:ext cx="6190422" cy="53262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448595" y="6269171"/>
            <a:ext cx="3408849" cy="476190"/>
            <a:chOff x="6448595" y="6269171"/>
            <a:chExt cx="3408849" cy="47619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448595" y="6269171"/>
              <a:ext cx="3408849" cy="47619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443975" y="7802611"/>
            <a:ext cx="1820793" cy="476190"/>
            <a:chOff x="6443975" y="7802611"/>
            <a:chExt cx="1820793" cy="476190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43975" y="7802611"/>
              <a:ext cx="1820793" cy="47619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104231" y="2597127"/>
            <a:ext cx="6385502" cy="6462668"/>
            <a:chOff x="11104231" y="2597127"/>
            <a:chExt cx="6385502" cy="6462668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104231" y="2597127"/>
              <a:ext cx="6385502" cy="6462668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53850" y="850800"/>
            <a:ext cx="4821219" cy="1628571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964174" y="1212827"/>
            <a:ext cx="6273343" cy="867410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446080" y="6224113"/>
            <a:ext cx="3489543" cy="727848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12904" y="1872905"/>
            <a:ext cx="1397895" cy="1028790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465127" y="3988741"/>
            <a:ext cx="2215667" cy="1080924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510981" y="2268595"/>
            <a:ext cx="1741333" cy="1080924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464984" y="7721697"/>
            <a:ext cx="1894152" cy="1082210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392073" y="8255187"/>
            <a:ext cx="4589762" cy="918095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6335879" y="2707758"/>
            <a:ext cx="4622581" cy="939562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6332705" y="4474286"/>
            <a:ext cx="4533771" cy="1232381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6477327" y="6762557"/>
            <a:ext cx="3894914" cy="918095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6452748" y="5261804"/>
            <a:ext cx="4108905" cy="1049238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5063869" y="436224"/>
            <a:ext cx="1732514" cy="1196571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580326" y="406319"/>
            <a:ext cx="2815924" cy="80095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98" y="38095"/>
            <a:ext cx="18285714" cy="10285714"/>
            <a:chOff x="12698" y="38095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2698" y="38095"/>
              <a:ext cx="18285714" cy="10285714"/>
              <a:chOff x="12698" y="38095"/>
              <a:chExt cx="18285714" cy="1028571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698" y="38095"/>
                <a:ext cx="18285714" cy="1028571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93651" y="419048"/>
              <a:ext cx="17523810" cy="9523810"/>
              <a:chOff x="393651" y="419048"/>
              <a:chExt cx="17523810" cy="95238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368254" y="-4342857"/>
                <a:ext cx="35047619" cy="19047619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93651" y="419048"/>
                <a:ext cx="17523810" cy="952381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93651" y="419048"/>
              <a:ext cx="17523810" cy="9523810"/>
              <a:chOff x="393651" y="419048"/>
              <a:chExt cx="17523810" cy="952381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8368254" y="-4342857"/>
                <a:ext cx="35047619" cy="19047619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93651" y="419048"/>
                <a:ext cx="17523810" cy="952381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076587" y="-5730862"/>
              <a:ext cx="457143" cy="12952381"/>
              <a:chOff x="11076587" y="-5730862"/>
              <a:chExt cx="457143" cy="1295238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6200000">
                <a:off x="11076587" y="-5730862"/>
                <a:ext cx="457143" cy="1295238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269444" y="-1222926"/>
              <a:ext cx="457143" cy="3936508"/>
              <a:chOff x="2269444" y="-1222926"/>
              <a:chExt cx="457143" cy="393650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6200000">
                <a:off x="2269444" y="-1222926"/>
                <a:ext cx="457143" cy="3936508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048113" y="2512784"/>
            <a:ext cx="4685466" cy="6171429"/>
            <a:chOff x="1048113" y="2512784"/>
            <a:chExt cx="4685466" cy="617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8113" y="2512784"/>
              <a:ext cx="4685466" cy="61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996377" y="2512784"/>
            <a:ext cx="4092803" cy="7073980"/>
            <a:chOff x="11996377" y="2512784"/>
            <a:chExt cx="4092803" cy="707398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96377" y="2512784"/>
              <a:ext cx="4092803" cy="707398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011083" y="2579229"/>
            <a:ext cx="5644549" cy="3923064"/>
            <a:chOff x="6011083" y="2579229"/>
            <a:chExt cx="5644549" cy="392306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11083" y="2579229"/>
              <a:ext cx="5644549" cy="392306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959075" y="5333085"/>
            <a:ext cx="5091273" cy="1102763"/>
            <a:chOff x="5959075" y="5333085"/>
            <a:chExt cx="5091273" cy="110276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59075" y="5333085"/>
              <a:ext cx="5091273" cy="110276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996377" y="6502293"/>
            <a:ext cx="2927366" cy="2790066"/>
            <a:chOff x="11996377" y="6502293"/>
            <a:chExt cx="2927366" cy="279006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996377" y="6502293"/>
              <a:ext cx="2927366" cy="279006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347234" y="1201703"/>
            <a:ext cx="5520032" cy="770476"/>
            <a:chOff x="2347234" y="1201703"/>
            <a:chExt cx="5520032" cy="77047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47234" y="1201703"/>
              <a:ext cx="5520032" cy="770476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063869" y="436224"/>
            <a:ext cx="1732514" cy="119657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80326" y="406319"/>
            <a:ext cx="2815924" cy="80095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96253" y="2026064"/>
            <a:ext cx="1946724" cy="71365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777836" y="2026064"/>
            <a:ext cx="1986810" cy="713657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204517" y="2026064"/>
            <a:ext cx="2254838" cy="77080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65256" y="934084"/>
            <a:ext cx="1683219" cy="244190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367980" y="1109598"/>
            <a:ext cx="5439190" cy="101395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095" y="0"/>
            <a:ext cx="18285714" cy="10285714"/>
            <a:chOff x="38095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8095" y="0"/>
              <a:ext cx="18285714" cy="10285714"/>
              <a:chOff x="38095" y="0"/>
              <a:chExt cx="18285714" cy="1028571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8095" y="0"/>
                <a:ext cx="18285714" cy="1028571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419048" y="380952"/>
              <a:ext cx="17523810" cy="9523810"/>
              <a:chOff x="419048" y="380952"/>
              <a:chExt cx="17523810" cy="95238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342857" y="-4380952"/>
                <a:ext cx="35047619" cy="19047619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19048" y="380952"/>
                <a:ext cx="17523810" cy="952381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19048" y="380952"/>
              <a:ext cx="17523810" cy="9523810"/>
              <a:chOff x="419048" y="380952"/>
              <a:chExt cx="17523810" cy="952381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8342857" y="-4380952"/>
                <a:ext cx="35047619" cy="19047619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19048" y="380952"/>
                <a:ext cx="17523810" cy="952381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101984" y="-5768957"/>
              <a:ext cx="457143" cy="12952381"/>
              <a:chOff x="11101984" y="-5768957"/>
              <a:chExt cx="457143" cy="1295238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6200000">
                <a:off x="11101984" y="-5768957"/>
                <a:ext cx="457143" cy="1295238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294841" y="-1261021"/>
              <a:ext cx="457143" cy="3936508"/>
              <a:chOff x="2294841" y="-1261021"/>
              <a:chExt cx="457143" cy="393650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6200000">
                <a:off x="2294841" y="-1261021"/>
                <a:ext cx="457143" cy="3936508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3850" y="850800"/>
            <a:ext cx="7160562" cy="16285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79564" y="2182135"/>
            <a:ext cx="9078044" cy="3380952"/>
            <a:chOff x="679564" y="2182135"/>
            <a:chExt cx="9078044" cy="338095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79564" y="2182135"/>
              <a:ext cx="9078044" cy="3380952"/>
              <a:chOff x="679564" y="2182135"/>
              <a:chExt cx="9078044" cy="3380952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679564" y="2182135"/>
                <a:ext cx="8475553" cy="3374646"/>
                <a:chOff x="679564" y="2182135"/>
                <a:chExt cx="8475553" cy="3374646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679564" y="2182135"/>
                  <a:ext cx="8475553" cy="3374646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5621991" y="3283018"/>
                <a:ext cx="1127968" cy="1445208"/>
                <a:chOff x="5621991" y="3283018"/>
                <a:chExt cx="1127968" cy="1445208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5621991" y="3283018"/>
                  <a:ext cx="1127968" cy="1445208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3998231" y="3283018"/>
                <a:ext cx="1038496" cy="1504028"/>
                <a:chOff x="3998231" y="3283018"/>
                <a:chExt cx="1038496" cy="1504028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3998231" y="3283018"/>
                  <a:ext cx="1038496" cy="1504028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7806336" y="2182135"/>
                <a:ext cx="1280699" cy="1241126"/>
                <a:chOff x="7806336" y="2182135"/>
                <a:chExt cx="1280699" cy="1241126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7806336" y="2182135"/>
                  <a:ext cx="1280699" cy="1241126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7806336" y="2303594"/>
                <a:ext cx="915251" cy="752540"/>
                <a:chOff x="7806336" y="2303594"/>
                <a:chExt cx="915251" cy="752540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7806336" y="2303594"/>
                  <a:ext cx="915251" cy="752540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7915159" y="4591697"/>
                <a:ext cx="1239958" cy="917229"/>
                <a:chOff x="7915159" y="4591697"/>
                <a:chExt cx="1239958" cy="917229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7915159" y="4591697"/>
                  <a:ext cx="1239958" cy="917229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9052993" y="4591697"/>
                <a:ext cx="704615" cy="492240"/>
                <a:chOff x="9052993" y="4591697"/>
                <a:chExt cx="704615" cy="492240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9052993" y="4591697"/>
                  <a:ext cx="704615" cy="4922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6" name="그룹 1016"/>
            <p:cNvGrpSpPr/>
            <p:nvPr/>
          </p:nvGrpSpPr>
          <p:grpSpPr>
            <a:xfrm>
              <a:off x="7749455" y="2269553"/>
              <a:ext cx="1238780" cy="794467"/>
              <a:chOff x="7749455" y="2269553"/>
              <a:chExt cx="1238780" cy="794467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749455" y="2269553"/>
                <a:ext cx="1238780" cy="794467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7553473" y="1836514"/>
            <a:ext cx="4408270" cy="9564"/>
            <a:chOff x="7553473" y="1836514"/>
            <a:chExt cx="4408270" cy="956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53473" y="1836514"/>
              <a:ext cx="4408270" cy="956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681417" y="1949848"/>
            <a:ext cx="6601651" cy="4421106"/>
            <a:chOff x="9681417" y="1949848"/>
            <a:chExt cx="6601651" cy="442110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81417" y="1949848"/>
              <a:ext cx="6601651" cy="442110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641341" y="6579981"/>
            <a:ext cx="13079222" cy="2754811"/>
            <a:chOff x="2641341" y="6579981"/>
            <a:chExt cx="13079222" cy="275481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641341" y="6579981"/>
              <a:ext cx="13079222" cy="2754811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460730" y="1228567"/>
            <a:ext cx="4077524" cy="1232295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054345" y="349176"/>
            <a:ext cx="1368257" cy="858095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80326" y="406319"/>
            <a:ext cx="2815924" cy="80095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67" y="0"/>
            <a:ext cx="18285714" cy="10285714"/>
            <a:chOff x="66667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6667" y="0"/>
              <a:ext cx="18285714" cy="10285714"/>
              <a:chOff x="66667" y="0"/>
              <a:chExt cx="18285714" cy="1028571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6667" y="0"/>
                <a:ext cx="18285714" cy="1028571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1130556" y="-5768957"/>
              <a:ext cx="457143" cy="12952381"/>
              <a:chOff x="11130556" y="-5768957"/>
              <a:chExt cx="457143" cy="1295238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6200000">
                <a:off x="11130556" y="-5768957"/>
                <a:ext cx="457143" cy="1295238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323413" y="-1261021"/>
              <a:ext cx="457143" cy="3936508"/>
              <a:chOff x="2323413" y="-1261021"/>
              <a:chExt cx="457143" cy="393650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6200000">
                <a:off x="2323413" y="-1261021"/>
                <a:ext cx="457143" cy="393650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2698" y="38095"/>
            <a:ext cx="18285714" cy="10285714"/>
            <a:chOff x="12698" y="38095"/>
            <a:chExt cx="18285714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698" y="38095"/>
              <a:ext cx="18285714" cy="10285714"/>
              <a:chOff x="12698" y="38095"/>
              <a:chExt cx="18285714" cy="1028571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698" y="38095"/>
                <a:ext cx="18285714" cy="1028571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93651" y="419048"/>
              <a:ext cx="17523810" cy="9523810"/>
              <a:chOff x="393651" y="419048"/>
              <a:chExt cx="17523810" cy="952381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8368254" y="-4342857"/>
                <a:ext cx="35047619" cy="19047619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93651" y="419048"/>
                <a:ext cx="17523810" cy="952381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3651" y="419048"/>
              <a:ext cx="17523810" cy="9523810"/>
              <a:chOff x="393651" y="419048"/>
              <a:chExt cx="17523810" cy="9523810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8368254" y="-4342857"/>
                <a:ext cx="35047619" cy="19047619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93651" y="419048"/>
                <a:ext cx="17523810" cy="952381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076587" y="-5730862"/>
              <a:ext cx="457143" cy="12952381"/>
              <a:chOff x="11076587" y="-5730862"/>
              <a:chExt cx="457143" cy="1295238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16200000">
                <a:off x="11076587" y="-5730862"/>
                <a:ext cx="457143" cy="1295238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269444" y="-1222926"/>
              <a:ext cx="457143" cy="3936508"/>
              <a:chOff x="2269444" y="-1222926"/>
              <a:chExt cx="457143" cy="3936508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16200000">
                <a:off x="2269444" y="-1222926"/>
                <a:ext cx="457143" cy="3936508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593139" y="2216162"/>
            <a:ext cx="8549719" cy="1488880"/>
            <a:chOff x="593139" y="2216162"/>
            <a:chExt cx="8549719" cy="148888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3139" y="2216162"/>
              <a:ext cx="8549719" cy="148888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30877" y="1949848"/>
            <a:ext cx="3072183" cy="532629"/>
            <a:chOff x="830877" y="1949848"/>
            <a:chExt cx="3072183" cy="5326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0877" y="1949848"/>
              <a:ext cx="3072183" cy="5326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949306" y="4093702"/>
            <a:ext cx="6558463" cy="1501876"/>
            <a:chOff x="4949306" y="4093702"/>
            <a:chExt cx="6558463" cy="150187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49306" y="4093702"/>
              <a:ext cx="6558463" cy="1501876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53850" y="850800"/>
            <a:ext cx="7160562" cy="162857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01418" y="1824544"/>
            <a:ext cx="3219419" cy="86752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654803" y="3239438"/>
            <a:ext cx="4817178" cy="6028801"/>
            <a:chOff x="11654803" y="3239438"/>
            <a:chExt cx="4817178" cy="602880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654803" y="3239438"/>
              <a:ext cx="4817178" cy="602880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25599" y="4420316"/>
            <a:ext cx="3894504" cy="4821190"/>
            <a:chOff x="925599" y="4420316"/>
            <a:chExt cx="3894504" cy="482119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25599" y="4420316"/>
              <a:ext cx="3894504" cy="482119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447087" y="3983629"/>
            <a:ext cx="1023977" cy="436687"/>
            <a:chOff x="5447087" y="3983629"/>
            <a:chExt cx="1023977" cy="43668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47087" y="3983629"/>
              <a:ext cx="1023977" cy="43668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037221" y="5894629"/>
            <a:ext cx="6382632" cy="1461611"/>
            <a:chOff x="5037221" y="5894629"/>
            <a:chExt cx="6382632" cy="1461611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037221" y="5894629"/>
              <a:ext cx="6382632" cy="146161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5153583" y="5803785"/>
            <a:ext cx="2171553" cy="436687"/>
            <a:chOff x="5153583" y="5803785"/>
            <a:chExt cx="2171553" cy="436687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153583" y="5803785"/>
              <a:ext cx="2171553" cy="43668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050588" y="7698784"/>
            <a:ext cx="6382632" cy="1461611"/>
            <a:chOff x="5050588" y="7698784"/>
            <a:chExt cx="6382632" cy="1461611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050588" y="7698784"/>
              <a:ext cx="6382632" cy="146161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5331586" y="7570108"/>
            <a:ext cx="1432982" cy="436687"/>
            <a:chOff x="5331586" y="7570108"/>
            <a:chExt cx="1432982" cy="436687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331586" y="7570108"/>
              <a:ext cx="1432982" cy="43668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621387" y="2477534"/>
            <a:ext cx="4884012" cy="436687"/>
            <a:chOff x="11621387" y="2477534"/>
            <a:chExt cx="4884012" cy="436687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621387" y="2477534"/>
              <a:ext cx="4884012" cy="436687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92499" y="2598519"/>
            <a:ext cx="8460533" cy="882533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80326" y="406319"/>
            <a:ext cx="2815924" cy="800952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054345" y="349176"/>
            <a:ext cx="1368257" cy="858095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94094" y="3977054"/>
            <a:ext cx="1898533" cy="630876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213972" y="3875259"/>
            <a:ext cx="1492000" cy="792133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8783676" y="2397057"/>
            <a:ext cx="9277971" cy="939562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4308373" y="6240196"/>
            <a:ext cx="6761448" cy="909800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3428857" y="4375181"/>
            <a:ext cx="8688048" cy="1051229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5188052" y="5660962"/>
            <a:ext cx="2300352" cy="830229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4795103" y="8044352"/>
            <a:ext cx="6440419" cy="909800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4754373" y="7406003"/>
            <a:ext cx="2563667" cy="79213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98" y="38095"/>
            <a:ext cx="18285714" cy="10285714"/>
            <a:chOff x="12698" y="38095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2698" y="38095"/>
              <a:ext cx="18285714" cy="10285714"/>
              <a:chOff x="12698" y="38095"/>
              <a:chExt cx="18285714" cy="1028571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698" y="38095"/>
                <a:ext cx="18285714" cy="1028571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93651" y="419048"/>
              <a:ext cx="17523810" cy="9523810"/>
              <a:chOff x="393651" y="419048"/>
              <a:chExt cx="17523810" cy="95238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368254" y="-4342857"/>
                <a:ext cx="35047619" cy="19047619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93651" y="419048"/>
                <a:ext cx="17523810" cy="952381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93651" y="419048"/>
              <a:ext cx="17523810" cy="9523810"/>
              <a:chOff x="393651" y="419048"/>
              <a:chExt cx="17523810" cy="952381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8368254" y="-4342857"/>
                <a:ext cx="35047619" cy="19047619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93651" y="419048"/>
                <a:ext cx="17523810" cy="952381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076587" y="-5730862"/>
              <a:ext cx="457143" cy="12952381"/>
              <a:chOff x="11076587" y="-5730862"/>
              <a:chExt cx="457143" cy="1295238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6200000">
                <a:off x="11076587" y="-5730862"/>
                <a:ext cx="457143" cy="1295238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269444" y="-1222926"/>
              <a:ext cx="457143" cy="3936508"/>
              <a:chOff x="2269444" y="-1222926"/>
              <a:chExt cx="457143" cy="393650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6200000">
                <a:off x="2269444" y="-1222926"/>
                <a:ext cx="457143" cy="3936508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87342" y="6781314"/>
            <a:ext cx="9008361" cy="2118379"/>
            <a:chOff x="787342" y="6781314"/>
            <a:chExt cx="9008361" cy="211837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7342" y="6781314"/>
              <a:ext cx="9008361" cy="211837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79564" y="2007093"/>
            <a:ext cx="6463600" cy="527972"/>
            <a:chOff x="679564" y="2007093"/>
            <a:chExt cx="6463600" cy="52797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9564" y="2007093"/>
              <a:ext cx="6463600" cy="5279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79564" y="2906307"/>
            <a:ext cx="9008361" cy="3308951"/>
            <a:chOff x="679564" y="2906307"/>
            <a:chExt cx="9008361" cy="330895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9564" y="2906307"/>
              <a:ext cx="9008361" cy="330895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53850" y="850800"/>
            <a:ext cx="7160562" cy="162857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79306" y="3424716"/>
            <a:ext cx="8239742" cy="2304823"/>
            <a:chOff x="979306" y="3424716"/>
            <a:chExt cx="8239742" cy="230482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9306" y="3424716"/>
              <a:ext cx="8239742" cy="230482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67005" y="7111131"/>
            <a:ext cx="8523533" cy="157012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605489" y="3974808"/>
            <a:ext cx="695873" cy="486133"/>
            <a:chOff x="1605489" y="3974808"/>
            <a:chExt cx="695873" cy="48613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05489" y="3974808"/>
              <a:ext cx="695873" cy="48613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989060" y="5488191"/>
            <a:ext cx="690951" cy="482695"/>
            <a:chOff x="1989060" y="5488191"/>
            <a:chExt cx="690951" cy="48269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89060" y="5488191"/>
              <a:ext cx="690951" cy="48269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943635" y="2441156"/>
            <a:ext cx="6186753" cy="1442676"/>
            <a:chOff x="9943635" y="2441156"/>
            <a:chExt cx="6186753" cy="144267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943635" y="2441156"/>
              <a:ext cx="6186753" cy="144267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301800" y="3795261"/>
            <a:ext cx="1012142" cy="1479876"/>
            <a:chOff x="7301800" y="3795261"/>
            <a:chExt cx="1012142" cy="147987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7301800" y="3795261"/>
              <a:ext cx="1012142" cy="147987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868774" y="3414212"/>
            <a:ext cx="460805" cy="1632653"/>
            <a:chOff x="4868774" y="3414212"/>
            <a:chExt cx="460805" cy="163265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4868774" y="3414212"/>
              <a:ext cx="460805" cy="163265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930936" y="4460941"/>
            <a:ext cx="7665490" cy="4382113"/>
            <a:chOff x="9930936" y="4460941"/>
            <a:chExt cx="7665490" cy="438211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930936" y="4460941"/>
              <a:ext cx="7665490" cy="438211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53909" y="2741636"/>
            <a:ext cx="2171889" cy="476190"/>
            <a:chOff x="953909" y="2741636"/>
            <a:chExt cx="2171889" cy="47619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53909" y="2741636"/>
              <a:ext cx="2171889" cy="47619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69538" y="6651997"/>
            <a:ext cx="2171889" cy="476190"/>
            <a:chOff x="1069538" y="6651997"/>
            <a:chExt cx="2171889" cy="47619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69538" y="6651997"/>
              <a:ext cx="2171889" cy="47619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493648" y="7407731"/>
            <a:ext cx="2772541" cy="214728"/>
            <a:chOff x="1493648" y="7407731"/>
            <a:chExt cx="2772541" cy="214728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120000">
              <a:off x="1493648" y="7407731"/>
              <a:ext cx="2772541" cy="21472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659738" y="7394937"/>
            <a:ext cx="5614888" cy="214728"/>
            <a:chOff x="11659738" y="7394937"/>
            <a:chExt cx="5614888" cy="214728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60000">
              <a:off x="11659738" y="7394937"/>
              <a:ext cx="5614888" cy="21472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207021" y="2252748"/>
            <a:ext cx="3779907" cy="476190"/>
            <a:chOff x="10207021" y="2252748"/>
            <a:chExt cx="3779907" cy="476190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207021" y="2252748"/>
              <a:ext cx="3779907" cy="47619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9943635" y="5549234"/>
            <a:ext cx="2598677" cy="666023"/>
            <a:chOff x="9943635" y="5549234"/>
            <a:chExt cx="2598677" cy="666023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943635" y="5549234"/>
              <a:ext cx="2598677" cy="666023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820245" y="3974808"/>
            <a:ext cx="695873" cy="486133"/>
            <a:chOff x="1820245" y="3974808"/>
            <a:chExt cx="695873" cy="486133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820245" y="3974808"/>
              <a:ext cx="695873" cy="486133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85011" y="1929848"/>
            <a:ext cx="6429371" cy="902181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484175" y="3841214"/>
            <a:ext cx="1250162" cy="885257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058495" y="4091499"/>
            <a:ext cx="1725981" cy="1142152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4188812" y="4002646"/>
            <a:ext cx="1896886" cy="709371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979302" y="2698551"/>
            <a:ext cx="2251467" cy="1080924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072750" y="6551397"/>
            <a:ext cx="2242314" cy="759543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9843816" y="3846268"/>
            <a:ext cx="2262571" cy="830229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2758215" y="6500987"/>
            <a:ext cx="5248943" cy="661600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9912727" y="2126738"/>
            <a:ext cx="4348867" cy="849276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0587864" y="2671713"/>
            <a:ext cx="4916352" cy="1169695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727534" y="3148518"/>
            <a:ext cx="6781990" cy="648010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580326" y="406319"/>
            <a:ext cx="2815924" cy="800952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5054345" y="349176"/>
            <a:ext cx="1368257" cy="85809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98" y="38095"/>
            <a:ext cx="18285714" cy="10285714"/>
            <a:chOff x="12698" y="38095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2698" y="38095"/>
              <a:ext cx="18285714" cy="10285714"/>
              <a:chOff x="12698" y="38095"/>
              <a:chExt cx="18285714" cy="1028571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698" y="38095"/>
                <a:ext cx="18285714" cy="1028571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93651" y="419048"/>
              <a:ext cx="17523810" cy="9523810"/>
              <a:chOff x="393651" y="419048"/>
              <a:chExt cx="17523810" cy="95238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368254" y="-4342857"/>
                <a:ext cx="35047619" cy="19047619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93651" y="419048"/>
                <a:ext cx="17523810" cy="952381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93651" y="419048"/>
              <a:ext cx="17523810" cy="9523810"/>
              <a:chOff x="393651" y="419048"/>
              <a:chExt cx="17523810" cy="952381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8368254" y="-4342857"/>
                <a:ext cx="35047619" cy="19047619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93651" y="419048"/>
                <a:ext cx="17523810" cy="952381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076587" y="-5730862"/>
              <a:ext cx="457143" cy="12952381"/>
              <a:chOff x="11076587" y="-5730862"/>
              <a:chExt cx="457143" cy="1295238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6200000">
                <a:off x="11076587" y="-5730862"/>
                <a:ext cx="457143" cy="1295238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269444" y="-1222926"/>
              <a:ext cx="457143" cy="3936508"/>
              <a:chOff x="2269444" y="-1222926"/>
              <a:chExt cx="457143" cy="393650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6200000">
                <a:off x="2269444" y="-1222926"/>
                <a:ext cx="457143" cy="3936508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674446" y="2229529"/>
            <a:ext cx="8549719" cy="973400"/>
            <a:chOff x="674446" y="2229529"/>
            <a:chExt cx="8549719" cy="97340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4446" y="2229529"/>
              <a:ext cx="8549719" cy="9734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6989" y="1976581"/>
            <a:ext cx="2136078" cy="471883"/>
            <a:chOff x="976989" y="1976581"/>
            <a:chExt cx="2136078" cy="47188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6989" y="1976581"/>
              <a:ext cx="2136078" cy="47188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3850" y="850800"/>
            <a:ext cx="7160562" cy="162857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287667" y="6912140"/>
            <a:ext cx="1726195" cy="1205911"/>
            <a:chOff x="8287667" y="6912140"/>
            <a:chExt cx="1726195" cy="120591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8287667" y="6912140"/>
              <a:ext cx="1726195" cy="120591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910993" y="8304644"/>
            <a:ext cx="1703558" cy="1190097"/>
            <a:chOff x="14910993" y="8304644"/>
            <a:chExt cx="1703558" cy="119009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14910993" y="8304644"/>
              <a:ext cx="1703558" cy="119009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74446" y="3390441"/>
            <a:ext cx="5983602" cy="3500823"/>
            <a:chOff x="674446" y="3390441"/>
            <a:chExt cx="5983602" cy="350082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4446" y="3390441"/>
              <a:ext cx="5983602" cy="350082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251934" y="3938497"/>
            <a:ext cx="6171429" cy="5427000"/>
            <a:chOff x="11251934" y="3938497"/>
            <a:chExt cx="6171429" cy="542700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251934" y="3938497"/>
              <a:ext cx="6171429" cy="542700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148668" y="3785759"/>
            <a:ext cx="4798281" cy="3061549"/>
            <a:chOff x="6148668" y="3785759"/>
            <a:chExt cx="4798281" cy="306154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48668" y="3785759"/>
              <a:ext cx="4798281" cy="306154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74446" y="5693254"/>
            <a:ext cx="5078617" cy="753615"/>
            <a:chOff x="674446" y="5693254"/>
            <a:chExt cx="5078617" cy="75361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4446" y="5693254"/>
              <a:ext cx="5078617" cy="75361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97135" y="6118959"/>
            <a:ext cx="959709" cy="1202483"/>
            <a:chOff x="497135" y="6118959"/>
            <a:chExt cx="959709" cy="120248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980000">
              <a:off x="497135" y="6118959"/>
              <a:ext cx="959709" cy="1202483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91650" y="1772057"/>
            <a:ext cx="2020762" cy="1068095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80326" y="406319"/>
            <a:ext cx="2815924" cy="800952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054345" y="349176"/>
            <a:ext cx="1368257" cy="858095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118487" y="3284374"/>
            <a:ext cx="1609686" cy="607600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79437" y="7654358"/>
            <a:ext cx="6775790" cy="938838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22787" y="2500639"/>
            <a:ext cx="8116352" cy="55879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095" y="0"/>
            <a:ext cx="18285714" cy="10285714"/>
            <a:chOff x="38095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8095" y="0"/>
              <a:ext cx="18285714" cy="10285714"/>
              <a:chOff x="38095" y="0"/>
              <a:chExt cx="18285714" cy="1028571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8095" y="0"/>
                <a:ext cx="18285714" cy="1028571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1101984" y="-5768957"/>
              <a:ext cx="457143" cy="12952381"/>
              <a:chOff x="11101984" y="-5768957"/>
              <a:chExt cx="457143" cy="1295238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6200000">
                <a:off x="11101984" y="-5768957"/>
                <a:ext cx="457143" cy="1295238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294841" y="-1261021"/>
              <a:ext cx="457143" cy="3936508"/>
              <a:chOff x="2294841" y="-1261021"/>
              <a:chExt cx="457143" cy="393650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6200000">
                <a:off x="2294841" y="-1261021"/>
                <a:ext cx="457143" cy="393650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2698" y="38095"/>
            <a:ext cx="18285714" cy="10285714"/>
            <a:chOff x="12698" y="38095"/>
            <a:chExt cx="18285714" cy="102857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698" y="38095"/>
              <a:ext cx="18285714" cy="10285714"/>
              <a:chOff x="12698" y="38095"/>
              <a:chExt cx="18285714" cy="1028571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698" y="38095"/>
                <a:ext cx="18285714" cy="1028571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93651" y="419048"/>
              <a:ext cx="17523810" cy="9523810"/>
              <a:chOff x="393651" y="419048"/>
              <a:chExt cx="17523810" cy="952381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8368254" y="-4342857"/>
                <a:ext cx="35047619" cy="19047619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93651" y="419048"/>
                <a:ext cx="17523810" cy="952381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3651" y="419048"/>
              <a:ext cx="17523810" cy="9523810"/>
              <a:chOff x="393651" y="419048"/>
              <a:chExt cx="17523810" cy="9523810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8368254" y="-4342857"/>
                <a:ext cx="35047619" cy="19047619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93651" y="419048"/>
                <a:ext cx="17523810" cy="952381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076587" y="-5730862"/>
              <a:ext cx="457143" cy="12952381"/>
              <a:chOff x="11076587" y="-5730862"/>
              <a:chExt cx="457143" cy="1295238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16200000">
                <a:off x="11076587" y="-5730862"/>
                <a:ext cx="457143" cy="1295238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269444" y="-1222926"/>
              <a:ext cx="457143" cy="3936508"/>
              <a:chOff x="2269444" y="-1222926"/>
              <a:chExt cx="457143" cy="3936508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16200000">
                <a:off x="2269444" y="-1222926"/>
                <a:ext cx="457143" cy="3936508"/>
              </a:xfrm>
              <a:prstGeom prst="rect">
                <a:avLst/>
              </a:prstGeom>
            </p:spPr>
          </p:pic>
        </p:grpSp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53850" y="850800"/>
            <a:ext cx="7160562" cy="162857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844081" y="2094570"/>
            <a:ext cx="13130125" cy="7205156"/>
            <a:chOff x="2844081" y="2094570"/>
            <a:chExt cx="13130125" cy="720515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44081" y="2094570"/>
              <a:ext cx="13130125" cy="720515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054345" y="349176"/>
            <a:ext cx="1368257" cy="85809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80326" y="406319"/>
            <a:ext cx="2815924" cy="80095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976011"/>
            <a:chOff x="0" y="0"/>
            <a:chExt cx="18285714" cy="109760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9760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99169" y="-218680"/>
            <a:ext cx="2429770" cy="16619511"/>
            <a:chOff x="7999169" y="-218680"/>
            <a:chExt cx="2429770" cy="166195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7999169" y="-218680"/>
              <a:ext cx="2429770" cy="166195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322427" y="-56788"/>
            <a:ext cx="4509702" cy="4509702"/>
            <a:chOff x="13322427" y="-56788"/>
            <a:chExt cx="4509702" cy="450970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65694" y="-2213521"/>
              <a:ext cx="9019404" cy="9019404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22427" y="-56788"/>
              <a:ext cx="4509702" cy="450970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234622" y="6974432"/>
            <a:ext cx="11278467" cy="27845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82892" y="-2160931"/>
            <a:ext cx="13014648" cy="1284504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74032" y="7052295"/>
            <a:ext cx="6497743" cy="28211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B8B6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18285714" cy="10285714"/>
              <a:chOff x="0" y="0"/>
              <a:chExt cx="18285714" cy="1028571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18285714" cy="1028571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80952" y="380952"/>
              <a:ext cx="17523810" cy="9523810"/>
              <a:chOff x="380952" y="380952"/>
              <a:chExt cx="17523810" cy="95238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380952" y="-4380952"/>
                <a:ext cx="35047619" cy="19047619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80952" y="380952"/>
                <a:ext cx="17523810" cy="952381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80952" y="380952"/>
              <a:ext cx="17523810" cy="9523810"/>
              <a:chOff x="380952" y="380952"/>
              <a:chExt cx="17523810" cy="952381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8380952" y="-4380952"/>
                <a:ext cx="35047619" cy="19047619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80952" y="380952"/>
                <a:ext cx="17523810" cy="952381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063889" y="-5768957"/>
              <a:ext cx="457143" cy="12952381"/>
              <a:chOff x="11063889" y="-5768957"/>
              <a:chExt cx="457143" cy="1295238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6200000">
                <a:off x="11063889" y="-5768957"/>
                <a:ext cx="457143" cy="1295238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256746" y="-1261021"/>
              <a:ext cx="457143" cy="3936508"/>
              <a:chOff x="2256746" y="-1261021"/>
              <a:chExt cx="457143" cy="393650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6200000">
                <a:off x="2256746" y="-1261021"/>
                <a:ext cx="457143" cy="3936508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9514" y="424151"/>
            <a:ext cx="913867" cy="62544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0213" y="1026395"/>
            <a:ext cx="3041257" cy="22070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12834" y="3769057"/>
            <a:ext cx="5330023" cy="4092091"/>
            <a:chOff x="612834" y="3769057"/>
            <a:chExt cx="5330023" cy="409209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-2229512" y="2056529"/>
              <a:ext cx="10660047" cy="8184182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612834" y="3769057"/>
              <a:ext cx="5330023" cy="40920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200672" y="4437931"/>
            <a:ext cx="5512631" cy="4021348"/>
            <a:chOff x="6200672" y="4437931"/>
            <a:chExt cx="5512631" cy="402134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3270088" y="2755008"/>
              <a:ext cx="11025262" cy="8042696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6200672" y="4437931"/>
              <a:ext cx="5512631" cy="402134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079064" y="3924228"/>
            <a:ext cx="5508419" cy="4107815"/>
            <a:chOff x="12079064" y="3924228"/>
            <a:chExt cx="5508419" cy="410781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0800000">
              <a:off x="9146839" y="2205119"/>
              <a:ext cx="11016837" cy="8215630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800000">
              <a:off x="12079064" y="3924228"/>
              <a:ext cx="5508419" cy="410781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20680" y="2601656"/>
            <a:ext cx="4714657" cy="166904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453366" y="2831459"/>
            <a:ext cx="2990629" cy="162057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384387" y="3292594"/>
            <a:ext cx="5292295" cy="152300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54993" y="3434703"/>
            <a:ext cx="4528819" cy="431950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251294" y="3974204"/>
            <a:ext cx="4443029" cy="363125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266028" y="4024798"/>
            <a:ext cx="4487990" cy="444765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B8B6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18285714" cy="10285714"/>
              <a:chOff x="0" y="0"/>
              <a:chExt cx="18285714" cy="1028571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18285714" cy="1028571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80952" y="380952"/>
              <a:ext cx="17523810" cy="9523810"/>
              <a:chOff x="380952" y="380952"/>
              <a:chExt cx="17523810" cy="95238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380952" y="-4380952"/>
                <a:ext cx="35047619" cy="19047619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80952" y="380952"/>
                <a:ext cx="17523810" cy="952381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80952" y="380952"/>
              <a:ext cx="17523810" cy="9523810"/>
              <a:chOff x="380952" y="380952"/>
              <a:chExt cx="17523810" cy="952381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8380952" y="-4380952"/>
                <a:ext cx="35047619" cy="19047619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80952" y="380952"/>
                <a:ext cx="17523810" cy="952381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063889" y="-5768957"/>
              <a:ext cx="457143" cy="12952381"/>
              <a:chOff x="11063889" y="-5768957"/>
              <a:chExt cx="457143" cy="1295238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6200000">
                <a:off x="11063889" y="-5768957"/>
                <a:ext cx="457143" cy="1295238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256746" y="-1261021"/>
              <a:ext cx="457143" cy="3936508"/>
              <a:chOff x="2256746" y="-1261021"/>
              <a:chExt cx="457143" cy="393650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6200000">
                <a:off x="2256746" y="-1261021"/>
                <a:ext cx="457143" cy="3936508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5278" y="1216514"/>
            <a:ext cx="4504495" cy="24419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9514" y="439509"/>
            <a:ext cx="884924" cy="6269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34320" y="4860495"/>
            <a:ext cx="3099382" cy="4526105"/>
            <a:chOff x="734320" y="4860495"/>
            <a:chExt cx="3099382" cy="452610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-949685" y="2850050"/>
              <a:ext cx="6198764" cy="9052211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734320" y="4860495"/>
              <a:ext cx="3099382" cy="45261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24011" y="2746954"/>
            <a:ext cx="3128427" cy="3842324"/>
            <a:chOff x="724011" y="2746954"/>
            <a:chExt cx="3128427" cy="384232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4011" y="2746954"/>
              <a:ext cx="3128427" cy="38423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815951" y="6198917"/>
            <a:ext cx="818521" cy="354081"/>
            <a:chOff x="1815951" y="6198917"/>
            <a:chExt cx="818521" cy="35408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15951" y="6198917"/>
              <a:ext cx="818521" cy="35408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15342" y="6040052"/>
            <a:ext cx="941086" cy="75390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70361" y="5311635"/>
            <a:ext cx="2930162" cy="144481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443586" y="4860495"/>
            <a:ext cx="3099382" cy="4526105"/>
            <a:chOff x="14443586" y="4860495"/>
            <a:chExt cx="3099382" cy="452610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0800000">
              <a:off x="12759581" y="2850050"/>
              <a:ext cx="6198764" cy="9052211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0800000">
              <a:off x="14443586" y="4860495"/>
              <a:ext cx="3099382" cy="452610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433277" y="2710673"/>
            <a:ext cx="3128427" cy="3842324"/>
            <a:chOff x="14433277" y="2710673"/>
            <a:chExt cx="3128427" cy="384232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433277" y="2710673"/>
              <a:ext cx="3128427" cy="384232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200889" y="4860495"/>
            <a:ext cx="3099382" cy="4526105"/>
            <a:chOff x="4200889" y="4860495"/>
            <a:chExt cx="3099382" cy="452610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0800000">
              <a:off x="2516883" y="2850050"/>
              <a:ext cx="6198764" cy="9052211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10800000">
              <a:off x="4200889" y="4860495"/>
              <a:ext cx="3099382" cy="452610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593166" y="4860495"/>
            <a:ext cx="3099382" cy="4526105"/>
            <a:chOff x="7593166" y="4860495"/>
            <a:chExt cx="3099382" cy="452610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10800000">
              <a:off x="5909161" y="2850050"/>
              <a:ext cx="6198764" cy="9052211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10800000">
              <a:off x="7593166" y="4860495"/>
              <a:ext cx="3099382" cy="452610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979179" y="4860495"/>
            <a:ext cx="3099382" cy="4526105"/>
            <a:chOff x="10979179" y="4860495"/>
            <a:chExt cx="3099382" cy="452610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10800000">
              <a:off x="9295174" y="2850050"/>
              <a:ext cx="6198764" cy="9052211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10800000">
              <a:off x="10979179" y="4860495"/>
              <a:ext cx="3099382" cy="452610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200889" y="2746954"/>
            <a:ext cx="3128427" cy="3842324"/>
            <a:chOff x="4200889" y="2746954"/>
            <a:chExt cx="3128427" cy="384232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200889" y="2746954"/>
              <a:ext cx="3128427" cy="384232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578644" y="2746954"/>
            <a:ext cx="3128427" cy="3806043"/>
            <a:chOff x="7578644" y="2746954"/>
            <a:chExt cx="3128427" cy="3806043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578644" y="2746954"/>
              <a:ext cx="3128427" cy="380604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979179" y="2746954"/>
            <a:ext cx="3128427" cy="3842324"/>
            <a:chOff x="10979179" y="2746954"/>
            <a:chExt cx="3128427" cy="3842324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979179" y="2746954"/>
              <a:ext cx="3128427" cy="384232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784395" y="2935988"/>
            <a:ext cx="2331572" cy="2585922"/>
            <a:chOff x="7784395" y="2935988"/>
            <a:chExt cx="2331572" cy="2585922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784395" y="2935988"/>
              <a:ext cx="2331572" cy="258592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65409" y="3030998"/>
            <a:ext cx="2568293" cy="2395903"/>
            <a:chOff x="1265409" y="3030998"/>
            <a:chExt cx="2568293" cy="2395903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65409" y="3030998"/>
              <a:ext cx="2568293" cy="239590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4752088" y="3082048"/>
            <a:ext cx="1996984" cy="2439863"/>
            <a:chOff x="4752088" y="3082048"/>
            <a:chExt cx="1996984" cy="2439863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752088" y="3082048"/>
              <a:ext cx="1996984" cy="243986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688122" y="2979632"/>
            <a:ext cx="1924858" cy="2563815"/>
            <a:chOff x="11688122" y="2979632"/>
            <a:chExt cx="1924858" cy="2563815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688122" y="2979632"/>
              <a:ext cx="1924858" cy="2563815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5081897" y="3046547"/>
            <a:ext cx="1852949" cy="2435586"/>
            <a:chOff x="15081897" y="3046547"/>
            <a:chExt cx="1852949" cy="2435586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5081897" y="3046547"/>
              <a:ext cx="1852949" cy="2435586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795110" y="6685584"/>
            <a:ext cx="3313905" cy="2768971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7687243" y="6656156"/>
            <a:ext cx="3147419" cy="1903305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8167348" y="5282829"/>
            <a:ext cx="2199743" cy="1444810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4772927" y="5311635"/>
            <a:ext cx="2123552" cy="1444810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1572409" y="5212659"/>
            <a:ext cx="2123552" cy="1444810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5046339" y="5137705"/>
            <a:ext cx="2104505" cy="1444810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4220050" y="6685584"/>
            <a:ext cx="2968371" cy="3045162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0978347" y="6687384"/>
            <a:ext cx="3228752" cy="1448057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4452277" y="6689784"/>
            <a:ext cx="3200981" cy="289447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B8B6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18285714" cy="10285714"/>
              <a:chOff x="0" y="0"/>
              <a:chExt cx="18285714" cy="1028571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18285714" cy="1028571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80952" y="380952"/>
              <a:ext cx="17523810" cy="9523810"/>
              <a:chOff x="380952" y="380952"/>
              <a:chExt cx="17523810" cy="95238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380952" y="-4380952"/>
                <a:ext cx="35047619" cy="19047619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80952" y="380952"/>
                <a:ext cx="17523810" cy="952381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80952" y="380952"/>
              <a:ext cx="17523810" cy="9523810"/>
              <a:chOff x="380952" y="380952"/>
              <a:chExt cx="17523810" cy="952381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8380952" y="-4380952"/>
                <a:ext cx="35047619" cy="19047619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80952" y="380952"/>
                <a:ext cx="17523810" cy="952381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063889" y="-5768957"/>
              <a:ext cx="457143" cy="12952381"/>
              <a:chOff x="11063889" y="-5768957"/>
              <a:chExt cx="457143" cy="1295238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6200000">
                <a:off x="11063889" y="-5768957"/>
                <a:ext cx="457143" cy="1295238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256746" y="-1261021"/>
              <a:ext cx="457143" cy="3936508"/>
              <a:chOff x="2256746" y="-1261021"/>
              <a:chExt cx="457143" cy="393650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6200000">
                <a:off x="2256746" y="-1261021"/>
                <a:ext cx="457143" cy="3936508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9514" y="439509"/>
            <a:ext cx="884924" cy="62698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6230" y="1155562"/>
            <a:ext cx="10713095" cy="162857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836170" y="2625190"/>
            <a:ext cx="16755610" cy="18601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759623" y="6177514"/>
            <a:ext cx="3924130" cy="3013157"/>
            <a:chOff x="3759623" y="6177514"/>
            <a:chExt cx="3924130" cy="301315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59623" y="6177514"/>
              <a:ext cx="3924130" cy="30131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263591" y="6213228"/>
            <a:ext cx="4187372" cy="2941728"/>
            <a:chOff x="8263591" y="6213228"/>
            <a:chExt cx="4187372" cy="294172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63591" y="6213228"/>
              <a:ext cx="4187372" cy="294172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88787" y="2824052"/>
            <a:ext cx="450897" cy="821748"/>
            <a:chOff x="1288787" y="2824052"/>
            <a:chExt cx="450897" cy="82174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88787" y="2824052"/>
              <a:ext cx="450897" cy="82174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88787" y="5142857"/>
            <a:ext cx="558481" cy="706596"/>
            <a:chOff x="1288787" y="5142857"/>
            <a:chExt cx="558481" cy="70659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88787" y="5142857"/>
              <a:ext cx="558481" cy="70659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24058" y="5152333"/>
            <a:ext cx="16517257" cy="85029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B8B6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18285714" cy="10285714"/>
              <a:chOff x="0" y="0"/>
              <a:chExt cx="18285714" cy="1028571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18285714" cy="1028571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80952" y="380952"/>
              <a:ext cx="17523810" cy="9523810"/>
              <a:chOff x="380952" y="380952"/>
              <a:chExt cx="17523810" cy="95238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380952" y="-4380952"/>
                <a:ext cx="35047619" cy="19047619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80952" y="380952"/>
                <a:ext cx="17523810" cy="952381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80952" y="380952"/>
              <a:ext cx="17523810" cy="9523810"/>
              <a:chOff x="380952" y="380952"/>
              <a:chExt cx="17523810" cy="952381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8380952" y="-4380952"/>
                <a:ext cx="35047619" cy="19047619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80952" y="380952"/>
                <a:ext cx="17523810" cy="952381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063889" y="-5768957"/>
              <a:ext cx="457143" cy="12952381"/>
              <a:chOff x="11063889" y="-5768957"/>
              <a:chExt cx="457143" cy="1295238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6200000">
                <a:off x="11063889" y="-5768957"/>
                <a:ext cx="457143" cy="1295238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256746" y="-1261021"/>
              <a:ext cx="457143" cy="3936508"/>
              <a:chOff x="2256746" y="-1261021"/>
              <a:chExt cx="457143" cy="393650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6200000">
                <a:off x="2256746" y="-1261021"/>
                <a:ext cx="457143" cy="3936508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179417" y="2254610"/>
            <a:ext cx="7668008" cy="7165977"/>
            <a:chOff x="1179417" y="2254610"/>
            <a:chExt cx="7668008" cy="716597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9417" y="2254610"/>
              <a:ext cx="7668008" cy="716597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040293" y="3065706"/>
            <a:ext cx="597072" cy="736205"/>
            <a:chOff x="9040293" y="3065706"/>
            <a:chExt cx="597072" cy="73620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40293" y="3065706"/>
              <a:ext cx="597072" cy="73620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9514" y="439509"/>
            <a:ext cx="884924" cy="62698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6230" y="1155562"/>
            <a:ext cx="10713095" cy="162857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749993" y="2981506"/>
            <a:ext cx="7976962" cy="230121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B8B6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18285714" cy="10285714"/>
              <a:chOff x="0" y="0"/>
              <a:chExt cx="18285714" cy="1028571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18285714" cy="1028571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80952" y="380952"/>
              <a:ext cx="17523810" cy="9523810"/>
              <a:chOff x="380952" y="380952"/>
              <a:chExt cx="17523810" cy="95238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380952" y="-4380952"/>
                <a:ext cx="35047619" cy="19047619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80952" y="380952"/>
                <a:ext cx="17523810" cy="952381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80952" y="380952"/>
              <a:ext cx="17523810" cy="9523810"/>
              <a:chOff x="380952" y="380952"/>
              <a:chExt cx="17523810" cy="952381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8380952" y="-4380952"/>
                <a:ext cx="35047619" cy="19047619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80952" y="380952"/>
                <a:ext cx="17523810" cy="952381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063889" y="-5768957"/>
              <a:ext cx="457143" cy="12952381"/>
              <a:chOff x="11063889" y="-5768957"/>
              <a:chExt cx="457143" cy="1295238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6200000">
                <a:off x="11063889" y="-5768957"/>
                <a:ext cx="457143" cy="1295238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256746" y="-1261021"/>
              <a:ext cx="457143" cy="3936508"/>
              <a:chOff x="2256746" y="-1261021"/>
              <a:chExt cx="457143" cy="393650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6200000">
                <a:off x="2256746" y="-1261021"/>
                <a:ext cx="457143" cy="3936508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5306344" y="4514286"/>
            <a:ext cx="1996984" cy="2439863"/>
            <a:chOff x="15306344" y="4514286"/>
            <a:chExt cx="1996984" cy="243986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06344" y="4514286"/>
              <a:ext cx="1996984" cy="243986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476733" y="4663139"/>
            <a:ext cx="9566115" cy="2291009"/>
            <a:chOff x="5476733" y="4663139"/>
            <a:chExt cx="9566115" cy="229100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76733" y="4663139"/>
              <a:ext cx="9566115" cy="229100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88188" y="2670764"/>
            <a:ext cx="2404768" cy="2243354"/>
            <a:chOff x="1288188" y="2670764"/>
            <a:chExt cx="2404768" cy="224335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8188" y="2670764"/>
              <a:ext cx="2404768" cy="224335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692956" y="2956478"/>
            <a:ext cx="11083224" cy="1557808"/>
            <a:chOff x="3692956" y="2956478"/>
            <a:chExt cx="11083224" cy="155780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92956" y="2956478"/>
              <a:ext cx="11083224" cy="155780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08135" y="6403724"/>
            <a:ext cx="2155989" cy="2391185"/>
            <a:chOff x="908135" y="6403724"/>
            <a:chExt cx="2155989" cy="239118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8135" y="6403724"/>
              <a:ext cx="2155989" cy="239118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635813" y="7123810"/>
            <a:ext cx="10099813" cy="2306765"/>
            <a:chOff x="3635813" y="7123810"/>
            <a:chExt cx="10099813" cy="230676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35813" y="7123810"/>
              <a:ext cx="10099813" cy="2306765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09514" y="439509"/>
            <a:ext cx="884924" cy="62698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708346" y="4690233"/>
            <a:ext cx="12854943" cy="222101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25278" y="1216514"/>
            <a:ext cx="5151962" cy="244190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710158" y="7194805"/>
            <a:ext cx="1526248" cy="1616219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12710" y="4704290"/>
            <a:ext cx="2225314" cy="1132095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276438" y="3257704"/>
            <a:ext cx="11486743" cy="1050486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624636" y="8685952"/>
            <a:ext cx="1560733" cy="1132095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541495" y="7380524"/>
            <a:ext cx="11550781" cy="183085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B8B6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18285714" cy="10285714"/>
              <a:chOff x="0" y="0"/>
              <a:chExt cx="18285714" cy="1028571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18285714" cy="1028571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80952" y="380952"/>
              <a:ext cx="17523810" cy="9523810"/>
              <a:chOff x="380952" y="380952"/>
              <a:chExt cx="17523810" cy="95238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380952" y="-4380952"/>
                <a:ext cx="35047619" cy="19047619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80952" y="380952"/>
                <a:ext cx="17523810" cy="952381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80952" y="380952"/>
              <a:ext cx="17523810" cy="9523810"/>
              <a:chOff x="380952" y="380952"/>
              <a:chExt cx="17523810" cy="952381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8380952" y="-4380952"/>
                <a:ext cx="35047619" cy="19047619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80952" y="380952"/>
                <a:ext cx="17523810" cy="952381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063889" y="-5768957"/>
              <a:ext cx="457143" cy="12952381"/>
              <a:chOff x="11063889" y="-5768957"/>
              <a:chExt cx="457143" cy="1295238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6200000">
                <a:off x="11063889" y="-5768957"/>
                <a:ext cx="457143" cy="1295238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256746" y="-1261021"/>
              <a:ext cx="457143" cy="3936508"/>
              <a:chOff x="2256746" y="-1261021"/>
              <a:chExt cx="457143" cy="393650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6200000">
                <a:off x="2256746" y="-1261021"/>
                <a:ext cx="457143" cy="3936508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4840440" y="2703053"/>
            <a:ext cx="9899228" cy="2525478"/>
            <a:chOff x="4840440" y="2703053"/>
            <a:chExt cx="9899228" cy="252547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40440" y="2703053"/>
              <a:ext cx="9899228" cy="25254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407242" y="5600000"/>
            <a:ext cx="11526012" cy="3695238"/>
            <a:chOff x="3407242" y="5600000"/>
            <a:chExt cx="11526012" cy="369523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07242" y="5600000"/>
              <a:ext cx="11526012" cy="36952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76194" y="6099749"/>
            <a:ext cx="1852949" cy="2435586"/>
            <a:chOff x="1176194" y="6099749"/>
            <a:chExt cx="1852949" cy="243558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6194" y="6099749"/>
              <a:ext cx="1852949" cy="24355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479716" y="2579042"/>
            <a:ext cx="1924858" cy="2563815"/>
            <a:chOff x="15479716" y="2579042"/>
            <a:chExt cx="1924858" cy="256381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479716" y="2579042"/>
              <a:ext cx="1924858" cy="256381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9514" y="439509"/>
            <a:ext cx="884924" cy="62698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25278" y="1216514"/>
            <a:ext cx="5151962" cy="244190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603735" y="5021200"/>
            <a:ext cx="1526248" cy="162574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79419" y="8325506"/>
            <a:ext cx="1532162" cy="113209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706649" y="5721111"/>
            <a:ext cx="11202124" cy="340585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582041" y="3116743"/>
            <a:ext cx="10191267" cy="183085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976011"/>
            <a:chOff x="0" y="0"/>
            <a:chExt cx="18285714" cy="109760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9760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75360" y="57511"/>
            <a:ext cx="1877389" cy="16619511"/>
            <a:chOff x="8275360" y="57511"/>
            <a:chExt cx="1877389" cy="166195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8275360" y="57511"/>
              <a:ext cx="1877389" cy="166195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62878" y="4044053"/>
            <a:ext cx="5357514" cy="5261908"/>
            <a:chOff x="11862878" y="4044053"/>
            <a:chExt cx="5357514" cy="52619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69984" y="1498962"/>
              <a:ext cx="10715028" cy="1052381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62878" y="4044053"/>
              <a:ext cx="5357514" cy="52619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49211" y="8260868"/>
            <a:ext cx="2292856" cy="793748"/>
            <a:chOff x="9649211" y="8260868"/>
            <a:chExt cx="2292856" cy="7937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9211" y="8260868"/>
              <a:ext cx="2292856" cy="79374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7716" y="3525967"/>
            <a:ext cx="16765905" cy="352161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62243" y="8195933"/>
            <a:ext cx="8126095" cy="112491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91079" y="7500117"/>
            <a:ext cx="2861429" cy="102987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70767" y="3002752"/>
            <a:ext cx="7165171" cy="127458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086499" y="117172"/>
            <a:ext cx="8615067" cy="148398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18186" y="6472984"/>
            <a:ext cx="9689476" cy="581942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976011"/>
            <a:chOff x="0" y="0"/>
            <a:chExt cx="18285714" cy="109760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9760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99169" y="-218680"/>
            <a:ext cx="2429770" cy="16619511"/>
            <a:chOff x="7999169" y="-218680"/>
            <a:chExt cx="2429770" cy="166195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7999169" y="-218680"/>
              <a:ext cx="2429770" cy="166195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322427" y="-56788"/>
            <a:ext cx="4509702" cy="4509702"/>
            <a:chOff x="13322427" y="-56788"/>
            <a:chExt cx="4509702" cy="450970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65694" y="-2213521"/>
              <a:ext cx="9019404" cy="9019404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22427" y="-56788"/>
              <a:ext cx="4509702" cy="450970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452006" y="7096676"/>
            <a:ext cx="9932133" cy="248414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010273" y="-2179979"/>
            <a:ext cx="13132505" cy="1286409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81427" y="7064277"/>
            <a:ext cx="9301352" cy="233531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18285714" cy="10285714"/>
              <a:chOff x="0" y="0"/>
              <a:chExt cx="18285714" cy="1028571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18285714" cy="1028571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80952" y="380952"/>
              <a:ext cx="17523810" cy="9523810"/>
              <a:chOff x="380952" y="380952"/>
              <a:chExt cx="17523810" cy="95238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380952" y="-4380952"/>
                <a:ext cx="35047619" cy="19047619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80952" y="380952"/>
                <a:ext cx="17523810" cy="952381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80952" y="380952"/>
              <a:ext cx="17523810" cy="9523810"/>
              <a:chOff x="380952" y="380952"/>
              <a:chExt cx="17523810" cy="952381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8380952" y="-4380952"/>
                <a:ext cx="35047619" cy="19047619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80952" y="380952"/>
                <a:ext cx="17523810" cy="952381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063889" y="-5768957"/>
              <a:ext cx="457143" cy="12952381"/>
              <a:chOff x="11063889" y="-5768957"/>
              <a:chExt cx="457143" cy="1295238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6200000">
                <a:off x="11063889" y="-5768957"/>
                <a:ext cx="457143" cy="1295238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256746" y="-1261021"/>
              <a:ext cx="457143" cy="3936508"/>
              <a:chOff x="2256746" y="-1261021"/>
              <a:chExt cx="457143" cy="393650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6200000">
                <a:off x="2256746" y="-1261021"/>
                <a:ext cx="457143" cy="3936508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508669" y="2241193"/>
            <a:ext cx="9531384" cy="6446408"/>
            <a:chOff x="508669" y="2241193"/>
            <a:chExt cx="9531384" cy="644640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8669" y="2241193"/>
              <a:ext cx="9531384" cy="64464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79564" y="2433449"/>
            <a:ext cx="9014642" cy="6043096"/>
            <a:chOff x="679564" y="2433449"/>
            <a:chExt cx="9014642" cy="604309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9564" y="2433449"/>
              <a:ext cx="9014642" cy="60430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292844" y="2266667"/>
            <a:ext cx="5859537" cy="3609493"/>
            <a:chOff x="10292844" y="2266667"/>
            <a:chExt cx="5859537" cy="360949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92844" y="2266667"/>
              <a:ext cx="5859537" cy="36094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443792" y="2241193"/>
            <a:ext cx="1398131" cy="1155336"/>
            <a:chOff x="8443792" y="2241193"/>
            <a:chExt cx="1398131" cy="115533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43792" y="2241193"/>
              <a:ext cx="1398131" cy="115533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421015" y="2414402"/>
            <a:ext cx="5690572" cy="3442168"/>
            <a:chOff x="10421015" y="2414402"/>
            <a:chExt cx="5690572" cy="344216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21015" y="2414402"/>
              <a:ext cx="5690572" cy="344216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192428" y="3816843"/>
            <a:ext cx="4147744" cy="2039726"/>
            <a:chOff x="11192428" y="3816843"/>
            <a:chExt cx="4147744" cy="203972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192428" y="3816843"/>
              <a:ext cx="4147744" cy="203972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220619" y="5951807"/>
            <a:ext cx="5172439" cy="3751840"/>
            <a:chOff x="12220619" y="5951807"/>
            <a:chExt cx="5172439" cy="375184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220619" y="5951807"/>
              <a:ext cx="5172439" cy="375184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877070" y="5876159"/>
            <a:ext cx="5859537" cy="3827488"/>
            <a:chOff x="11877070" y="5876159"/>
            <a:chExt cx="5859537" cy="382748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877070" y="5876159"/>
              <a:ext cx="5859537" cy="382748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029451" y="7532265"/>
            <a:ext cx="2777388" cy="925233"/>
            <a:chOff x="12029451" y="7532265"/>
            <a:chExt cx="2777388" cy="92523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029451" y="7532265"/>
              <a:ext cx="2777388" cy="92523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192428" y="3816843"/>
            <a:ext cx="4376315" cy="2059317"/>
            <a:chOff x="11192428" y="3816843"/>
            <a:chExt cx="4376315" cy="205931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192428" y="3816843"/>
              <a:ext cx="4376315" cy="2059317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89850" y="396124"/>
            <a:ext cx="2309305" cy="1196571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63373" y="850800"/>
            <a:ext cx="5885295" cy="1628571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918748" y="1182953"/>
            <a:ext cx="10771686" cy="11252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4554" y="0"/>
            <a:ext cx="18285714" cy="10285714"/>
            <a:chOff x="-304554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304554" y="0"/>
              <a:ext cx="18285714" cy="10285714"/>
              <a:chOff x="-304554" y="0"/>
              <a:chExt cx="18285714" cy="1028571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304554" y="0"/>
                <a:ext cx="18285714" cy="1028571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6399" y="380952"/>
              <a:ext cx="17523810" cy="9523810"/>
              <a:chOff x="76399" y="380952"/>
              <a:chExt cx="17523810" cy="95238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685506" y="-4380952"/>
                <a:ext cx="35047619" cy="19047619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6399" y="380952"/>
                <a:ext cx="17523810" cy="952381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759335" y="-5768957"/>
              <a:ext cx="457143" cy="12952381"/>
              <a:chOff x="10759335" y="-5768957"/>
              <a:chExt cx="457143" cy="1295238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6200000">
                <a:off x="10759335" y="-5768957"/>
                <a:ext cx="457143" cy="1295238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952192" y="-1261021"/>
              <a:ext cx="457143" cy="3936508"/>
              <a:chOff x="1952192" y="-1261021"/>
              <a:chExt cx="457143" cy="393650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6200000">
                <a:off x="1952192" y="-1261021"/>
                <a:ext cx="457143" cy="393650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0609524" y="2244507"/>
            <a:ext cx="1731712" cy="1121223"/>
            <a:chOff x="10609524" y="2244507"/>
            <a:chExt cx="1731712" cy="112122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09524" y="2244507"/>
              <a:ext cx="1731712" cy="11212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207902" y="2263554"/>
            <a:ext cx="3546165" cy="1112978"/>
            <a:chOff x="12207902" y="2263554"/>
            <a:chExt cx="3546165" cy="111297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07902" y="2263554"/>
              <a:ext cx="3546165" cy="11129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876388" y="4094524"/>
            <a:ext cx="6548021" cy="3022164"/>
            <a:chOff x="9876388" y="4094524"/>
            <a:chExt cx="6548021" cy="302216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76388" y="4094524"/>
              <a:ext cx="6548021" cy="302216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78752" y="1949848"/>
            <a:ext cx="8052846" cy="7525619"/>
            <a:chOff x="878752" y="1949848"/>
            <a:chExt cx="8052846" cy="75256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8752" y="1949848"/>
              <a:ext cx="8052846" cy="752561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9850" y="396124"/>
            <a:ext cx="2309305" cy="119657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63373" y="850800"/>
            <a:ext cx="7968933" cy="162857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385196" y="3180416"/>
            <a:ext cx="7225381" cy="14364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89320" y="259629"/>
            <a:ext cx="10550502" cy="9859751"/>
            <a:chOff x="4189320" y="259629"/>
            <a:chExt cx="10550502" cy="98597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89320" y="259629"/>
              <a:ext cx="10550502" cy="98597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18285714" cy="10285714"/>
              <a:chOff x="0" y="0"/>
              <a:chExt cx="18285714" cy="1028571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18285714" cy="1028571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80952" y="380952"/>
              <a:ext cx="17523810" cy="9523810"/>
              <a:chOff x="380952" y="380952"/>
              <a:chExt cx="17523810" cy="95238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380952" y="-4380952"/>
                <a:ext cx="35047619" cy="19047619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80952" y="380952"/>
                <a:ext cx="17523810" cy="952381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80952" y="380952"/>
              <a:ext cx="17523810" cy="9523810"/>
              <a:chOff x="380952" y="380952"/>
              <a:chExt cx="17523810" cy="952381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8380952" y="-4380952"/>
                <a:ext cx="35047619" cy="19047619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80952" y="380952"/>
                <a:ext cx="17523810" cy="952381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063889" y="-5768957"/>
              <a:ext cx="457143" cy="12952381"/>
              <a:chOff x="11063889" y="-5768957"/>
              <a:chExt cx="457143" cy="1295238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6200000">
                <a:off x="11063889" y="-5768957"/>
                <a:ext cx="457143" cy="1295238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256746" y="-1261021"/>
              <a:ext cx="457143" cy="3936508"/>
              <a:chOff x="2256746" y="-1261021"/>
              <a:chExt cx="457143" cy="393650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6200000">
                <a:off x="2256746" y="-1261021"/>
                <a:ext cx="457143" cy="3936508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9142857" y="2026038"/>
            <a:ext cx="7271990" cy="4874884"/>
            <a:chOff x="9142857" y="2026038"/>
            <a:chExt cx="7271990" cy="48748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2026038"/>
              <a:ext cx="7271990" cy="487488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89850" y="396124"/>
            <a:ext cx="2309305" cy="119657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392824" y="6729493"/>
            <a:ext cx="5293741" cy="2921125"/>
            <a:chOff x="11392824" y="6729493"/>
            <a:chExt cx="5293741" cy="292112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92824" y="6729493"/>
              <a:ext cx="5293741" cy="29211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55754" y="2026038"/>
            <a:ext cx="8387103" cy="7837992"/>
            <a:chOff x="755754" y="2026038"/>
            <a:chExt cx="8387103" cy="783799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5754" y="2026038"/>
              <a:ext cx="8387103" cy="783799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3373" y="819702"/>
            <a:ext cx="8137981" cy="162857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86514"/>
            <a:ext cx="18285714" cy="10285714"/>
            <a:chOff x="0" y="-86514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-86514"/>
              <a:ext cx="18285714" cy="10285714"/>
              <a:chOff x="0" y="-86514"/>
              <a:chExt cx="18285714" cy="1028571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-86514"/>
                <a:ext cx="18285714" cy="1028571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80952" y="294438"/>
              <a:ext cx="17523810" cy="9523810"/>
              <a:chOff x="380952" y="294438"/>
              <a:chExt cx="17523810" cy="95238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380952" y="-4467467"/>
                <a:ext cx="35047619" cy="19047619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80952" y="294438"/>
                <a:ext cx="17523810" cy="952381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80952" y="294438"/>
              <a:ext cx="17523810" cy="9523810"/>
              <a:chOff x="380952" y="294438"/>
              <a:chExt cx="17523810" cy="952381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8380952" y="-4467467"/>
                <a:ext cx="35047619" cy="19047619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80952" y="294438"/>
                <a:ext cx="17523810" cy="952381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063889" y="-5855472"/>
              <a:ext cx="457143" cy="12952381"/>
              <a:chOff x="11063889" y="-5855472"/>
              <a:chExt cx="457143" cy="1295238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6200000">
                <a:off x="11063889" y="-5855472"/>
                <a:ext cx="457143" cy="1295238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256746" y="-1347535"/>
              <a:ext cx="457143" cy="3936508"/>
              <a:chOff x="2256746" y="-1347535"/>
              <a:chExt cx="457143" cy="393650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6200000">
                <a:off x="2256746" y="-1347535"/>
                <a:ext cx="457143" cy="3936508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385202" y="3398729"/>
            <a:ext cx="3822908" cy="2475201"/>
            <a:chOff x="1385202" y="3398729"/>
            <a:chExt cx="3822908" cy="247520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5202" y="3398729"/>
              <a:ext cx="3822908" cy="247520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71571" y="5249666"/>
            <a:ext cx="3214378" cy="1253518"/>
            <a:chOff x="9571571" y="5249666"/>
            <a:chExt cx="3214378" cy="125351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71571" y="5249666"/>
              <a:ext cx="3214378" cy="125351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747349" y="6678252"/>
            <a:ext cx="4149376" cy="1225724"/>
            <a:chOff x="10747349" y="6678252"/>
            <a:chExt cx="4149376" cy="122572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47349" y="6678252"/>
              <a:ext cx="4149376" cy="122572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9850" y="396124"/>
            <a:ext cx="2309305" cy="119657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309488" y="5873930"/>
            <a:ext cx="5228104" cy="1930983"/>
            <a:chOff x="2309488" y="5873930"/>
            <a:chExt cx="5228104" cy="193098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09488" y="5873930"/>
              <a:ext cx="5228104" cy="193098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72897" y="911752"/>
            <a:ext cx="2815210" cy="244190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718022" y="2876964"/>
            <a:ext cx="5178702" cy="1937072"/>
            <a:chOff x="9718022" y="2876964"/>
            <a:chExt cx="5178702" cy="193707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18022" y="2876964"/>
              <a:ext cx="5178702" cy="193707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752699" y="3183592"/>
            <a:ext cx="4347849" cy="3260887"/>
            <a:chOff x="4752699" y="3183592"/>
            <a:chExt cx="4347849" cy="326088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52699" y="3183592"/>
              <a:ext cx="4347849" cy="32608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976011"/>
            <a:chOff x="0" y="0"/>
            <a:chExt cx="18285714" cy="109760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9760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37864" y="-824041"/>
            <a:ext cx="3352381" cy="17305225"/>
            <a:chOff x="7537864" y="-824041"/>
            <a:chExt cx="3352381" cy="173052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7537864" y="-824041"/>
              <a:ext cx="3352381" cy="173052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322427" y="-56788"/>
            <a:ext cx="4509702" cy="4509702"/>
            <a:chOff x="13322427" y="-56788"/>
            <a:chExt cx="4509702" cy="450970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65694" y="-2213521"/>
              <a:ext cx="9019404" cy="9019404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22427" y="-56788"/>
              <a:ext cx="4509702" cy="450970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8469" y="6779553"/>
            <a:ext cx="8061133" cy="25082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56854" y="-2160931"/>
            <a:ext cx="13045143" cy="1282600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68767" y="5809027"/>
            <a:ext cx="4487990" cy="444765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2024-04-01T09:11:42Z</dcterms:created>
  <dcterms:modified xsi:type="dcterms:W3CDTF">2024-04-01T09:11:42Z</dcterms:modified>
</cp:coreProperties>
</file>